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1945600" cy="1645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broski,Jake" initials="D" lastIdx="1" clrIdx="0">
    <p:extLst>
      <p:ext uri="{19B8F6BF-5375-455C-9EA6-DF929625EA0E}">
        <p15:presenceInfo xmlns:p15="http://schemas.microsoft.com/office/powerpoint/2012/main" userId="S::jd3664@drexel.edu::68916d56-88bc-4b9e-9ac9-de4515c3c1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50" d="100"/>
          <a:sy n="50" d="100"/>
        </p:scale>
        <p:origin x="19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2693671"/>
            <a:ext cx="18653760" cy="573024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8644891"/>
            <a:ext cx="16459200" cy="3973829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3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47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876300"/>
            <a:ext cx="4732020" cy="13948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876300"/>
            <a:ext cx="13921740" cy="13948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4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3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4103375"/>
            <a:ext cx="18928080" cy="6846569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11014715"/>
            <a:ext cx="18928080" cy="3600449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9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4381500"/>
            <a:ext cx="9326880" cy="104432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4381500"/>
            <a:ext cx="9326880" cy="104432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1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876304"/>
            <a:ext cx="18928080" cy="3181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4034791"/>
            <a:ext cx="9284016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6012180"/>
            <a:ext cx="9284016" cy="8843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4034791"/>
            <a:ext cx="9329738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6012180"/>
            <a:ext cx="9329738" cy="8843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8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2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2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097280"/>
            <a:ext cx="7078027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2369824"/>
            <a:ext cx="11109960" cy="116967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4937760"/>
            <a:ext cx="7078027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9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097280"/>
            <a:ext cx="7078027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2369824"/>
            <a:ext cx="11109960" cy="116967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4937760"/>
            <a:ext cx="7078027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5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876304"/>
            <a:ext cx="18928080" cy="318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4381500"/>
            <a:ext cx="18928080" cy="1044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15255244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44FFA-A840-394E-B1FC-C261F4552CB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15255244"/>
            <a:ext cx="740664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15255244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1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43D28E-78CF-3344-BBF8-E0F6F445C9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228599"/>
            <a:ext cx="22250397" cy="166877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036A19-A668-9342-86F0-BDB56C2892E6}"/>
              </a:ext>
            </a:extLst>
          </p:cNvPr>
          <p:cNvSpPr txBox="1"/>
          <p:nvPr/>
        </p:nvSpPr>
        <p:spPr>
          <a:xfrm>
            <a:off x="2398252" y="3913238"/>
            <a:ext cx="196743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CD624"/>
                </a:solidFill>
                <a:latin typeface="Times" pitchFamily="2" charset="0"/>
              </a:rPr>
              <a:t>Type Name Here</a:t>
            </a:r>
          </a:p>
        </p:txBody>
      </p:sp>
    </p:spTree>
    <p:extLst>
      <p:ext uri="{BB962C8B-B14F-4D97-AF65-F5344CB8AC3E}">
        <p14:creationId xmlns:p14="http://schemas.microsoft.com/office/powerpoint/2010/main" val="1514588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4135</TotalTime>
  <Words>3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Fall – Lawn Sign</dc:title>
  <dc:subject/>
  <dc:creator>Drexel University</dc:creator>
  <cp:keywords/>
  <dc:description/>
  <cp:lastModifiedBy>Getz,Jason</cp:lastModifiedBy>
  <cp:revision>8</cp:revision>
  <dcterms:created xsi:type="dcterms:W3CDTF">2021-06-25T18:09:36Z</dcterms:created>
  <dcterms:modified xsi:type="dcterms:W3CDTF">2022-12-05T15:07:01Z</dcterms:modified>
  <cp:category/>
</cp:coreProperties>
</file>