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78"/>
    <a:srgbClr val="FFC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4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8C74F-84DE-9D4A-B052-536C38A82B25}" type="datetimeFigureOut">
              <a:rPr lang="en-US" smtClean="0"/>
              <a:pPr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281" y="871507"/>
            <a:ext cx="5403437" cy="380494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rgbClr val="0034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8016" y="671452"/>
            <a:ext cx="7656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3478"/>
                </a:solidFill>
                <a:latin typeface="Futura Book"/>
              </a:rPr>
              <a:t>HEADLINE</a:t>
            </a:r>
            <a:endParaRPr lang="en-US" sz="2000" b="1" dirty="0">
              <a:solidFill>
                <a:srgbClr val="003478"/>
              </a:solidFill>
              <a:latin typeface="Futura Boo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9470" y="1071562"/>
            <a:ext cx="7693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utura Light"/>
              </a:rPr>
              <a:t>General descriptor copy to further explain context</a:t>
            </a:r>
          </a:p>
          <a:p>
            <a:r>
              <a:rPr lang="en-US" sz="1600" dirty="0" smtClean="0">
                <a:latin typeface="Futura Light"/>
              </a:rPr>
              <a:t>General descriptor copy to further explain context</a:t>
            </a:r>
          </a:p>
          <a:p>
            <a:r>
              <a:rPr lang="en-US" sz="1600" dirty="0" smtClean="0">
                <a:latin typeface="Futura Light"/>
              </a:rPr>
              <a:t>General descriptor copy to further explain context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5486400"/>
            <a:ext cx="9144000" cy="1588"/>
          </a:xfrm>
          <a:prstGeom prst="line">
            <a:avLst/>
          </a:prstGeom>
          <a:ln w="38100" cap="flat" cmpd="sng" algn="ctr">
            <a:solidFill>
              <a:srgbClr val="FFC6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COM_gold_HEX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6143" y="5817570"/>
            <a:ext cx="2881277" cy="7108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Futura Book</vt:lpstr>
      <vt:lpstr>Futura Light</vt:lpstr>
      <vt:lpstr>Office Theme</vt:lpstr>
      <vt:lpstr>PowerPoint Presentation</vt:lpstr>
    </vt:vector>
  </TitlesOfParts>
  <Company>Drexel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Zahradnik</dc:creator>
  <cp:lastModifiedBy>Kane,Danielle</cp:lastModifiedBy>
  <cp:revision>4</cp:revision>
  <dcterms:created xsi:type="dcterms:W3CDTF">2012-09-27T14:45:34Z</dcterms:created>
  <dcterms:modified xsi:type="dcterms:W3CDTF">2017-08-03T15:47:39Z</dcterms:modified>
</cp:coreProperties>
</file>