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21" d="100"/>
          <a:sy n="21" d="100"/>
        </p:scale>
        <p:origin x="126" y="396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89B1-777D-4913-888B-694ED14FBBF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FD-6472-441E-BF95-E3562F5D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99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89B1-777D-4913-888B-694ED14FBBF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FD-6472-441E-BF95-E3562F5D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57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89B1-777D-4913-888B-694ED14FBBF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FD-6472-441E-BF95-E3562F5D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45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89B1-777D-4913-888B-694ED14FBBF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FD-6472-441E-BF95-E3562F5D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2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89B1-777D-4913-888B-694ED14FBBF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FD-6472-441E-BF95-E3562F5D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62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89B1-777D-4913-888B-694ED14FBBF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FD-6472-441E-BF95-E3562F5D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9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89B1-777D-4913-888B-694ED14FBBF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FD-6472-441E-BF95-E3562F5D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9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89B1-777D-4913-888B-694ED14FBBF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FD-6472-441E-BF95-E3562F5D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1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89B1-777D-4913-888B-694ED14FBBF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FD-6472-441E-BF95-E3562F5D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4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89B1-777D-4913-888B-694ED14FBBF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FD-6472-441E-BF95-E3562F5D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05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89B1-777D-4913-888B-694ED14FBBF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A4FD-6472-441E-BF95-E3562F5D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2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489B1-777D-4913-888B-694ED14FBBF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CA4FD-6472-441E-BF95-E3562F5D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43891200" cy="5486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296" tIns="41148" rIns="82296" bIns="41148"/>
          <a:lstStyle/>
          <a:p>
            <a:pPr defTabSz="822959">
              <a:defRPr/>
            </a:pPr>
            <a:endParaRPr lang="en-US" sz="2160">
              <a:latin typeface="Arial" charset="0"/>
              <a:ea typeface="ＭＳ Ｐゴシック" pitchFamily="48" charset="-128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7024692" y="4303716"/>
            <a:ext cx="299942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974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defTabSz="45974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defTabSz="45974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defTabSz="45974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defTabSz="45974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defTabSz="459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defTabSz="459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defTabSz="459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defTabSz="459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600" dirty="0">
                <a:solidFill>
                  <a:schemeClr val="bg1"/>
                </a:solidFill>
              </a:rPr>
              <a:t>Affiliations</a:t>
            </a:r>
          </a:p>
        </p:txBody>
      </p:sp>
      <p:sp>
        <p:nvSpPr>
          <p:cNvPr id="7" name="TextBox 6"/>
          <p:cNvSpPr txBox="1"/>
          <p:nvPr userDrawn="1"/>
        </p:nvSpPr>
        <p:spPr bwMode="auto">
          <a:xfrm>
            <a:off x="762000" y="14378945"/>
            <a:ext cx="10058400" cy="1024128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2160" dirty="0"/>
          </a:p>
        </p:txBody>
      </p:sp>
      <p:sp>
        <p:nvSpPr>
          <p:cNvPr id="8" name="TextBox 7"/>
          <p:cNvSpPr txBox="1"/>
          <p:nvPr userDrawn="1"/>
        </p:nvSpPr>
        <p:spPr bwMode="auto">
          <a:xfrm>
            <a:off x="762000" y="13429621"/>
            <a:ext cx="10058400" cy="923329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tIns="182880" bIns="182880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 bwMode="auto">
          <a:xfrm>
            <a:off x="777875" y="26156289"/>
            <a:ext cx="10058400" cy="548640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2160" dirty="0"/>
          </a:p>
        </p:txBody>
      </p:sp>
      <p:sp>
        <p:nvSpPr>
          <p:cNvPr id="11" name="TextBox 10"/>
          <p:cNvSpPr txBox="1"/>
          <p:nvPr userDrawn="1"/>
        </p:nvSpPr>
        <p:spPr bwMode="auto">
          <a:xfrm>
            <a:off x="777875" y="25206964"/>
            <a:ext cx="10058400" cy="923331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tIns="182880" bIns="182880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13" name="TextBox 12"/>
          <p:cNvSpPr txBox="1">
            <a:spLocks noChangeAspect="1"/>
          </p:cNvSpPr>
          <p:nvPr userDrawn="1"/>
        </p:nvSpPr>
        <p:spPr bwMode="auto">
          <a:xfrm>
            <a:off x="11536363" y="7237416"/>
            <a:ext cx="10058400" cy="24430038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pPr>
              <a:defRPr/>
            </a:pPr>
            <a:endParaRPr lang="en-US" sz="2160" dirty="0"/>
          </a:p>
        </p:txBody>
      </p:sp>
      <p:sp>
        <p:nvSpPr>
          <p:cNvPr id="14" name="TextBox 13"/>
          <p:cNvSpPr txBox="1"/>
          <p:nvPr userDrawn="1"/>
        </p:nvSpPr>
        <p:spPr bwMode="auto">
          <a:xfrm>
            <a:off x="11536363" y="6288091"/>
            <a:ext cx="10058400" cy="923330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tIns="182880" bIns="182880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6" name="TextBox 15"/>
          <p:cNvSpPr txBox="1">
            <a:spLocks noChangeAspect="1"/>
          </p:cNvSpPr>
          <p:nvPr userDrawn="1"/>
        </p:nvSpPr>
        <p:spPr bwMode="auto">
          <a:xfrm>
            <a:off x="22226588" y="7269165"/>
            <a:ext cx="10058400" cy="24430038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pPr>
              <a:defRPr/>
            </a:pPr>
            <a:endParaRPr lang="en-US" sz="2160" dirty="0"/>
          </a:p>
        </p:txBody>
      </p:sp>
      <p:sp>
        <p:nvSpPr>
          <p:cNvPr id="17" name="TextBox 16"/>
          <p:cNvSpPr txBox="1"/>
          <p:nvPr userDrawn="1"/>
        </p:nvSpPr>
        <p:spPr bwMode="auto">
          <a:xfrm>
            <a:off x="22226588" y="6319840"/>
            <a:ext cx="10058400" cy="923330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tIns="182880" bIns="182880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9" name="TextBox 18"/>
          <p:cNvSpPr txBox="1">
            <a:spLocks noChangeAspect="1"/>
          </p:cNvSpPr>
          <p:nvPr userDrawn="1"/>
        </p:nvSpPr>
        <p:spPr bwMode="auto">
          <a:xfrm>
            <a:off x="32918400" y="7269165"/>
            <a:ext cx="10058400" cy="12238038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pPr>
              <a:defRPr/>
            </a:pPr>
            <a:endParaRPr lang="en-US" sz="2160" dirty="0"/>
          </a:p>
        </p:txBody>
      </p:sp>
      <p:sp>
        <p:nvSpPr>
          <p:cNvPr id="20" name="TextBox 19"/>
          <p:cNvSpPr txBox="1"/>
          <p:nvPr userDrawn="1"/>
        </p:nvSpPr>
        <p:spPr bwMode="auto">
          <a:xfrm>
            <a:off x="32918400" y="6319840"/>
            <a:ext cx="10058400" cy="923330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tIns="182880" bIns="182880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</a:rPr>
              <a:t>Discussion</a:t>
            </a:r>
          </a:p>
        </p:txBody>
      </p:sp>
      <p:sp>
        <p:nvSpPr>
          <p:cNvPr id="21" name="TextBox 20"/>
          <p:cNvSpPr txBox="1">
            <a:spLocks noChangeAspect="1"/>
          </p:cNvSpPr>
          <p:nvPr/>
        </p:nvSpPr>
        <p:spPr>
          <a:xfrm>
            <a:off x="32918400" y="20913728"/>
            <a:ext cx="10058400" cy="6594476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pPr>
              <a:defRPr/>
            </a:pPr>
            <a:endParaRPr lang="en-US" sz="2160" dirty="0"/>
          </a:p>
        </p:txBody>
      </p:sp>
      <p:sp>
        <p:nvSpPr>
          <p:cNvPr id="22" name="TextBox 21"/>
          <p:cNvSpPr txBox="1"/>
          <p:nvPr/>
        </p:nvSpPr>
        <p:spPr>
          <a:xfrm>
            <a:off x="32918400" y="19964401"/>
            <a:ext cx="10058400" cy="923330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tIns="182880" bIns="182880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</a:rPr>
              <a:t>Future Prospects</a:t>
            </a:r>
          </a:p>
        </p:txBody>
      </p:sp>
      <p:sp>
        <p:nvSpPr>
          <p:cNvPr id="23" name="TextBox 22"/>
          <p:cNvSpPr txBox="1">
            <a:spLocks noChangeAspect="1"/>
          </p:cNvSpPr>
          <p:nvPr/>
        </p:nvSpPr>
        <p:spPr>
          <a:xfrm>
            <a:off x="32918400" y="28914728"/>
            <a:ext cx="10058400" cy="2784476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pPr>
              <a:defRPr/>
            </a:pPr>
            <a:endParaRPr lang="en-US" sz="2160" dirty="0"/>
          </a:p>
        </p:txBody>
      </p:sp>
      <p:sp>
        <p:nvSpPr>
          <p:cNvPr id="24" name="TextBox 23"/>
          <p:cNvSpPr txBox="1"/>
          <p:nvPr/>
        </p:nvSpPr>
        <p:spPr>
          <a:xfrm>
            <a:off x="32918400" y="27965401"/>
            <a:ext cx="10058400" cy="923330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tIns="182880" bIns="182880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</a:rPr>
              <a:t>Acknowledgements</a:t>
            </a:r>
          </a:p>
        </p:txBody>
      </p:sp>
      <p:pic>
        <p:nvPicPr>
          <p:cNvPr id="26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66778"/>
            <a:ext cx="4205288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itle 1"/>
          <p:cNvSpPr txBox="1">
            <a:spLocks/>
          </p:cNvSpPr>
          <p:nvPr/>
        </p:nvSpPr>
        <p:spPr>
          <a:xfrm>
            <a:off x="7010404" y="726362"/>
            <a:ext cx="29992639" cy="281178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700" kern="1200">
                <a:solidFill>
                  <a:srgbClr val="FFFF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 smtClean="0">
                <a:solidFill>
                  <a:srgbClr val="FFCC00"/>
                </a:solidFill>
              </a:rPr>
              <a:t>Title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7010404" y="3538144"/>
            <a:ext cx="29992639" cy="714677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5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114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59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2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3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184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 bwMode="auto">
          <a:xfrm>
            <a:off x="777240" y="7307585"/>
            <a:ext cx="10058400" cy="557784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2160" dirty="0"/>
          </a:p>
        </p:txBody>
      </p:sp>
      <p:sp>
        <p:nvSpPr>
          <p:cNvPr id="30" name="TextBox 29"/>
          <p:cNvSpPr txBox="1"/>
          <p:nvPr/>
        </p:nvSpPr>
        <p:spPr bwMode="auto">
          <a:xfrm>
            <a:off x="777240" y="6358261"/>
            <a:ext cx="10058400" cy="923329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tIns="182880" bIns="182880">
            <a:sp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chemeClr val="bg1"/>
                </a:solidFill>
              </a:rPr>
              <a:t>Abstract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688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12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PowerPoint Presentation</vt:lpstr>
    </vt:vector>
  </TitlesOfParts>
  <Company>Drexel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Schleidt, Stephanie</dc:creator>
  <cp:lastModifiedBy>Hovey, Adrienne K</cp:lastModifiedBy>
  <cp:revision>6</cp:revision>
  <dcterms:created xsi:type="dcterms:W3CDTF">2016-08-11T17:47:12Z</dcterms:created>
  <dcterms:modified xsi:type="dcterms:W3CDTF">2016-09-14T15:38:35Z</dcterms:modified>
</cp:coreProperties>
</file>