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
  </p:notesMasterIdLst>
  <p:sldIdLst>
    <p:sldId id="256" r:id="rId2"/>
  </p:sldIdLst>
  <p:sldSz cx="43891200" cy="32918400"/>
  <p:notesSz cx="6985000" cy="92821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guide id="3" orient="horz" pos="9864">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aura Maule"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C48F51-D9DB-E220-EADE-B5ADE4A6E50F}" v="2" dt="2026-04-27T19:34:25.5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0368"/>
        <p:guide pos="13824"/>
        <p:guide orient="horz" pos="9864"/>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 Id="rId9" Type="http://schemas.microsoft.com/office/2015/10/relationships/revisionInfo" Target="revisionInfo.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4-03-21T20:25:49.505" idx="2">
    <p:pos x="16657" y="3628"/>
    <p:text>Please note: you can rearrange/format/style the poster however you want, but please use the categories provided.</p:text>
  </p:cm>
  <p:cm authorId="0" dt="2024-03-21T20:26:29.298" idx="1">
    <p:pos x="440" y="1895"/>
    <p:text>If you want to see how previous teams have taken on their poster, you may reference them here: https://drexel.edu/medicine/student-life/activities-and-clubs/drexcel-health/projects/</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body" idx="1"/>
          </p:nvPr>
        </p:nvSpPr>
        <p:spPr>
          <a:xfrm>
            <a:off x="931863" y="4408488"/>
            <a:ext cx="5121275" cy="4176712"/>
          </a:xfrm>
          <a:prstGeom prst="rect">
            <a:avLst/>
          </a:prstGeom>
          <a:noFill/>
          <a:ln>
            <a:noFill/>
          </a:ln>
        </p:spPr>
        <p:txBody>
          <a:bodyPr spcFirstLastPara="1" wrap="square" lIns="91975" tIns="45175" rIns="91975" bIns="45175"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Times"/>
                <a:ea typeface="Times"/>
                <a:cs typeface="Times"/>
                <a:sym typeface="Times"/>
              </a:defRPr>
            </a:lvl1pPr>
            <a:lvl2pPr marL="914400" marR="0" lvl="1" indent="-228600" algn="l" rtl="0">
              <a:spcBef>
                <a:spcPts val="360"/>
              </a:spcBef>
              <a:spcAft>
                <a:spcPts val="0"/>
              </a:spcAft>
              <a:buSzPts val="1400"/>
              <a:buNone/>
              <a:defRPr sz="1200" b="0" i="0" u="none" strike="noStrike" cap="none">
                <a:solidFill>
                  <a:schemeClr val="dk1"/>
                </a:solidFill>
                <a:latin typeface="Times"/>
                <a:ea typeface="Times"/>
                <a:cs typeface="Times"/>
                <a:sym typeface="Times"/>
              </a:defRPr>
            </a:lvl2pPr>
            <a:lvl3pPr marL="1371600" marR="0" lvl="2" indent="-228600" algn="l" rtl="0">
              <a:spcBef>
                <a:spcPts val="360"/>
              </a:spcBef>
              <a:spcAft>
                <a:spcPts val="0"/>
              </a:spcAft>
              <a:buSzPts val="1400"/>
              <a:buNone/>
              <a:defRPr sz="1200" b="0" i="0" u="none" strike="noStrike" cap="none">
                <a:solidFill>
                  <a:schemeClr val="dk1"/>
                </a:solidFill>
                <a:latin typeface="Times"/>
                <a:ea typeface="Times"/>
                <a:cs typeface="Times"/>
                <a:sym typeface="Times"/>
              </a:defRPr>
            </a:lvl3pPr>
            <a:lvl4pPr marL="1828800" marR="0" lvl="3" indent="-228600" algn="l" rtl="0">
              <a:spcBef>
                <a:spcPts val="360"/>
              </a:spcBef>
              <a:spcAft>
                <a:spcPts val="0"/>
              </a:spcAft>
              <a:buSzPts val="1400"/>
              <a:buNone/>
              <a:defRPr sz="1200" b="0" i="0" u="none" strike="noStrike" cap="none">
                <a:solidFill>
                  <a:schemeClr val="dk1"/>
                </a:solidFill>
                <a:latin typeface="Times"/>
                <a:ea typeface="Times"/>
                <a:cs typeface="Times"/>
                <a:sym typeface="Times"/>
              </a:defRPr>
            </a:lvl4pPr>
            <a:lvl5pPr marL="2286000" marR="0" lvl="4" indent="-228600" algn="l" rtl="0">
              <a:spcBef>
                <a:spcPts val="360"/>
              </a:spcBef>
              <a:spcAft>
                <a:spcPts val="0"/>
              </a:spcAft>
              <a:buSzPts val="1400"/>
              <a:buNone/>
              <a:defRPr sz="1200" b="0" i="0" u="none" strike="noStrike" cap="none">
                <a:solidFill>
                  <a:schemeClr val="dk1"/>
                </a:solidFill>
                <a:latin typeface="Times"/>
                <a:ea typeface="Times"/>
                <a:cs typeface="Times"/>
                <a:sym typeface="Times"/>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4" name="Google Shape;4;n"/>
          <p:cNvSpPr>
            <a:spLocks noGrp="1" noRot="1" noChangeAspect="1"/>
          </p:cNvSpPr>
          <p:nvPr>
            <p:ph type="sldImg" idx="2"/>
          </p:nvPr>
        </p:nvSpPr>
        <p:spPr>
          <a:xfrm>
            <a:off x="1181100" y="703263"/>
            <a:ext cx="4622800" cy="3467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chemeClr val="dk1"/>
            </a:solidFill>
            <a:prstDash val="solid"/>
            <a:miter lim="800000"/>
            <a:headEnd type="none" w="sm" len="sm"/>
            <a:tailEnd type="none" w="sm" len="sm"/>
          </a:ln>
        </p:spPr>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g22f830da950_0_1:notes"/>
          <p:cNvSpPr txBox="1">
            <a:spLocks noGrp="1"/>
          </p:cNvSpPr>
          <p:nvPr>
            <p:ph type="body" idx="1"/>
          </p:nvPr>
        </p:nvSpPr>
        <p:spPr>
          <a:xfrm>
            <a:off x="931863" y="4408488"/>
            <a:ext cx="5121300" cy="4176600"/>
          </a:xfrm>
          <a:prstGeom prst="rect">
            <a:avLst/>
          </a:prstGeom>
        </p:spPr>
        <p:txBody>
          <a:bodyPr spcFirstLastPara="1" wrap="square" lIns="91975" tIns="45175" rIns="91975" bIns="45175" anchor="t" anchorCtr="0">
            <a:noAutofit/>
          </a:bodyPr>
          <a:lstStyle/>
          <a:p>
            <a:pPr marL="0" lvl="0" indent="0" algn="l" rtl="0">
              <a:spcBef>
                <a:spcPts val="360"/>
              </a:spcBef>
              <a:spcAft>
                <a:spcPts val="0"/>
              </a:spcAft>
              <a:buNone/>
            </a:pPr>
            <a:endParaRPr/>
          </a:p>
        </p:txBody>
      </p:sp>
      <p:sp>
        <p:nvSpPr>
          <p:cNvPr id="47" name="Google Shape;47;g22f830da950_0_1:notes"/>
          <p:cNvSpPr>
            <a:spLocks noGrp="1" noRot="1" noChangeAspect="1"/>
          </p:cNvSpPr>
          <p:nvPr>
            <p:ph type="sldImg" idx="2"/>
          </p:nvPr>
        </p:nvSpPr>
        <p:spPr>
          <a:xfrm>
            <a:off x="1181100" y="703263"/>
            <a:ext cx="4622800" cy="3467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39"/>
        <p:cNvGrpSpPr/>
        <p:nvPr/>
      </p:nvGrpSpPr>
      <p:grpSpPr>
        <a:xfrm>
          <a:off x="0" y="0"/>
          <a:ext cx="0" cy="0"/>
          <a:chOff x="0" y="0"/>
          <a:chExt cx="0" cy="0"/>
        </a:xfrm>
      </p:grpSpPr>
      <p:sp>
        <p:nvSpPr>
          <p:cNvPr id="40" name="Google Shape;40;p11"/>
          <p:cNvSpPr txBox="1">
            <a:spLocks noGrp="1"/>
          </p:cNvSpPr>
          <p:nvPr>
            <p:ph type="title"/>
          </p:nvPr>
        </p:nvSpPr>
        <p:spPr>
          <a:xfrm>
            <a:off x="2193925" y="1317625"/>
            <a:ext cx="39503350" cy="548640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20200" b="1" i="0" u="none" strike="noStrike" cap="none">
                <a:solidFill>
                  <a:srgbClr val="020E58"/>
                </a:solidFill>
                <a:latin typeface="Arial"/>
                <a:ea typeface="Arial"/>
                <a:cs typeface="Arial"/>
                <a:sym typeface="Arial"/>
              </a:defRPr>
            </a:lvl1pPr>
            <a:lvl2pPr marR="0" lvl="1" algn="ctr" rtl="0">
              <a:spcBef>
                <a:spcPts val="0"/>
              </a:spcBef>
              <a:spcAft>
                <a:spcPts val="0"/>
              </a:spcAft>
              <a:buSzPts val="1400"/>
              <a:buNone/>
              <a:defRPr sz="20200" b="1" i="0" u="none" strike="noStrike" cap="none">
                <a:solidFill>
                  <a:srgbClr val="020E58"/>
                </a:solidFill>
                <a:latin typeface="Arial"/>
                <a:ea typeface="Arial"/>
                <a:cs typeface="Arial"/>
                <a:sym typeface="Arial"/>
              </a:defRPr>
            </a:lvl2pPr>
            <a:lvl3pPr marR="0" lvl="2" algn="ctr" rtl="0">
              <a:spcBef>
                <a:spcPts val="0"/>
              </a:spcBef>
              <a:spcAft>
                <a:spcPts val="0"/>
              </a:spcAft>
              <a:buSzPts val="1400"/>
              <a:buNone/>
              <a:defRPr sz="20200" b="1" i="0" u="none" strike="noStrike" cap="none">
                <a:solidFill>
                  <a:srgbClr val="020E58"/>
                </a:solidFill>
                <a:latin typeface="Arial"/>
                <a:ea typeface="Arial"/>
                <a:cs typeface="Arial"/>
                <a:sym typeface="Arial"/>
              </a:defRPr>
            </a:lvl3pPr>
            <a:lvl4pPr marR="0" lvl="3" algn="ctr" rtl="0">
              <a:spcBef>
                <a:spcPts val="0"/>
              </a:spcBef>
              <a:spcAft>
                <a:spcPts val="0"/>
              </a:spcAft>
              <a:buSzPts val="1400"/>
              <a:buNone/>
              <a:defRPr sz="20200" b="1" i="0" u="none" strike="noStrike" cap="none">
                <a:solidFill>
                  <a:srgbClr val="020E58"/>
                </a:solidFill>
                <a:latin typeface="Arial"/>
                <a:ea typeface="Arial"/>
                <a:cs typeface="Arial"/>
                <a:sym typeface="Arial"/>
              </a:defRPr>
            </a:lvl4pPr>
            <a:lvl5pPr marR="0" lvl="4" algn="ctr" rtl="0">
              <a:spcBef>
                <a:spcPts val="0"/>
              </a:spcBef>
              <a:spcAft>
                <a:spcPts val="0"/>
              </a:spcAft>
              <a:buSzPts val="1400"/>
              <a:buNone/>
              <a:defRPr sz="20200" b="1" i="0" u="none" strike="noStrike" cap="none">
                <a:solidFill>
                  <a:srgbClr val="020E58"/>
                </a:solidFill>
                <a:latin typeface="Arial"/>
                <a:ea typeface="Arial"/>
                <a:cs typeface="Arial"/>
                <a:sym typeface="Arial"/>
              </a:defRPr>
            </a:lvl5pPr>
            <a:lvl6pPr marR="0" lvl="5" algn="ctr" rtl="0">
              <a:spcBef>
                <a:spcPts val="0"/>
              </a:spcBef>
              <a:spcAft>
                <a:spcPts val="0"/>
              </a:spcAft>
              <a:buSzPts val="1400"/>
              <a:buNone/>
              <a:defRPr sz="20200" b="1" i="0" u="none" strike="noStrike" cap="none">
                <a:solidFill>
                  <a:srgbClr val="020E58"/>
                </a:solidFill>
                <a:latin typeface="Arial"/>
                <a:ea typeface="Arial"/>
                <a:cs typeface="Arial"/>
                <a:sym typeface="Arial"/>
              </a:defRPr>
            </a:lvl6pPr>
            <a:lvl7pPr marR="0" lvl="6" algn="ctr" rtl="0">
              <a:spcBef>
                <a:spcPts val="0"/>
              </a:spcBef>
              <a:spcAft>
                <a:spcPts val="0"/>
              </a:spcAft>
              <a:buSzPts val="1400"/>
              <a:buNone/>
              <a:defRPr sz="20200" b="1" i="0" u="none" strike="noStrike" cap="none">
                <a:solidFill>
                  <a:srgbClr val="020E58"/>
                </a:solidFill>
                <a:latin typeface="Arial"/>
                <a:ea typeface="Arial"/>
                <a:cs typeface="Arial"/>
                <a:sym typeface="Arial"/>
              </a:defRPr>
            </a:lvl7pPr>
            <a:lvl8pPr marR="0" lvl="7" algn="ctr" rtl="0">
              <a:spcBef>
                <a:spcPts val="0"/>
              </a:spcBef>
              <a:spcAft>
                <a:spcPts val="0"/>
              </a:spcAft>
              <a:buSzPts val="1400"/>
              <a:buNone/>
              <a:defRPr sz="20200" b="1" i="0" u="none" strike="noStrike" cap="none">
                <a:solidFill>
                  <a:srgbClr val="020E58"/>
                </a:solidFill>
                <a:latin typeface="Arial"/>
                <a:ea typeface="Arial"/>
                <a:cs typeface="Arial"/>
                <a:sym typeface="Arial"/>
              </a:defRPr>
            </a:lvl8pPr>
            <a:lvl9pPr marR="0" lvl="8" algn="ctr" rtl="0">
              <a:spcBef>
                <a:spcPts val="0"/>
              </a:spcBef>
              <a:spcAft>
                <a:spcPts val="0"/>
              </a:spcAft>
              <a:buSzPts val="1400"/>
              <a:buNone/>
              <a:defRPr sz="20200" b="1" i="0" u="none" strike="noStrike" cap="none">
                <a:solidFill>
                  <a:srgbClr val="020E58"/>
                </a:solidFill>
                <a:latin typeface="Arial"/>
                <a:ea typeface="Arial"/>
                <a:cs typeface="Arial"/>
                <a:sym typeface="Arial"/>
              </a:defRPr>
            </a:lvl9pPr>
          </a:lstStyle>
          <a:p>
            <a:endParaRPr/>
          </a:p>
        </p:txBody>
      </p:sp>
      <p:sp>
        <p:nvSpPr>
          <p:cNvPr id="41" name="Google Shape;41;p11"/>
          <p:cNvSpPr txBox="1">
            <a:spLocks noGrp="1"/>
          </p:cNvSpPr>
          <p:nvPr>
            <p:ph type="body" idx="1"/>
          </p:nvPr>
        </p:nvSpPr>
        <p:spPr>
          <a:xfrm rot="5400000">
            <a:off x="11083131" y="-1208881"/>
            <a:ext cx="21724938" cy="39503350"/>
          </a:xfrm>
          <a:prstGeom prst="rect">
            <a:avLst/>
          </a:prstGeom>
          <a:noFill/>
          <a:ln>
            <a:noFill/>
          </a:ln>
        </p:spPr>
        <p:txBody>
          <a:bodyPr spcFirstLastPara="1" wrap="square" lIns="91425" tIns="45700" rIns="91425" bIns="45700" anchor="t" anchorCtr="0">
            <a:noAutofit/>
          </a:bodyPr>
          <a:lstStyle>
            <a:lvl1pPr marL="457200" marR="0" lvl="0" indent="-1206500" algn="l" rtl="0">
              <a:spcBef>
                <a:spcPts val="3080"/>
              </a:spcBef>
              <a:spcAft>
                <a:spcPts val="0"/>
              </a:spcAft>
              <a:buClr>
                <a:srgbClr val="020E58"/>
              </a:buClr>
              <a:buSzPts val="15400"/>
              <a:buFont typeface="Arial"/>
              <a:buChar char="•"/>
              <a:defRPr sz="15400" b="0" i="0" u="none" strike="noStrike" cap="none">
                <a:solidFill>
                  <a:srgbClr val="020E58"/>
                </a:solidFill>
                <a:latin typeface="Arial"/>
                <a:ea typeface="Arial"/>
                <a:cs typeface="Arial"/>
                <a:sym typeface="Arial"/>
              </a:defRPr>
            </a:lvl1pPr>
            <a:lvl2pPr marL="914400" marR="0" lvl="1" indent="-1079500" algn="l" rtl="0">
              <a:spcBef>
                <a:spcPts val="2680"/>
              </a:spcBef>
              <a:spcAft>
                <a:spcPts val="0"/>
              </a:spcAft>
              <a:buClr>
                <a:srgbClr val="020E58"/>
              </a:buClr>
              <a:buSzPts val="13400"/>
              <a:buFont typeface="Arial"/>
              <a:buChar char="–"/>
              <a:defRPr sz="13400" b="0" i="0" u="none" strike="noStrike" cap="none">
                <a:solidFill>
                  <a:srgbClr val="020E58"/>
                </a:solidFill>
                <a:latin typeface="Arial"/>
                <a:ea typeface="Arial"/>
                <a:cs typeface="Arial"/>
                <a:sym typeface="Arial"/>
              </a:defRPr>
            </a:lvl2pPr>
            <a:lvl3pPr marL="1371600" marR="0" lvl="2" indent="-958850" algn="l" rtl="0">
              <a:spcBef>
                <a:spcPts val="2300"/>
              </a:spcBef>
              <a:spcAft>
                <a:spcPts val="0"/>
              </a:spcAft>
              <a:buClr>
                <a:srgbClr val="020E58"/>
              </a:buClr>
              <a:buSzPts val="11500"/>
              <a:buFont typeface="Arial"/>
              <a:buChar char="•"/>
              <a:defRPr sz="11500" b="0" i="0" u="none" strike="noStrike" cap="none">
                <a:solidFill>
                  <a:srgbClr val="020E58"/>
                </a:solidFill>
                <a:latin typeface="Arial"/>
                <a:ea typeface="Arial"/>
                <a:cs typeface="Arial"/>
                <a:sym typeface="Arial"/>
              </a:defRPr>
            </a:lvl3pPr>
            <a:lvl4pPr marL="1828800" marR="0" lvl="3"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4pPr>
            <a:lvl5pPr marL="2286000" marR="0" lvl="4"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5pPr>
            <a:lvl6pPr marL="2743200" marR="0" lvl="5"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6pPr>
            <a:lvl7pPr marL="3200400" marR="0" lvl="6"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7pPr>
            <a:lvl8pPr marL="3657600" marR="0" lvl="7"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8pPr>
            <a:lvl9pPr marL="4114800" marR="0" lvl="8"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42"/>
        <p:cNvGrpSpPr/>
        <p:nvPr/>
      </p:nvGrpSpPr>
      <p:grpSpPr>
        <a:xfrm>
          <a:off x="0" y="0"/>
          <a:ext cx="0" cy="0"/>
          <a:chOff x="0" y="0"/>
          <a:chExt cx="0" cy="0"/>
        </a:xfrm>
      </p:grpSpPr>
      <p:sp>
        <p:nvSpPr>
          <p:cNvPr id="43" name="Google Shape;43;p12"/>
          <p:cNvSpPr txBox="1">
            <a:spLocks noGrp="1"/>
          </p:cNvSpPr>
          <p:nvPr>
            <p:ph type="title"/>
          </p:nvPr>
        </p:nvSpPr>
        <p:spPr>
          <a:xfrm rot="5400000">
            <a:off x="22715538" y="10423526"/>
            <a:ext cx="28087638" cy="9875837"/>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20200" b="1" i="0" u="none" strike="noStrike" cap="none">
                <a:solidFill>
                  <a:srgbClr val="020E58"/>
                </a:solidFill>
                <a:latin typeface="Arial"/>
                <a:ea typeface="Arial"/>
                <a:cs typeface="Arial"/>
                <a:sym typeface="Arial"/>
              </a:defRPr>
            </a:lvl1pPr>
            <a:lvl2pPr marR="0" lvl="1" algn="ctr" rtl="0">
              <a:spcBef>
                <a:spcPts val="0"/>
              </a:spcBef>
              <a:spcAft>
                <a:spcPts val="0"/>
              </a:spcAft>
              <a:buSzPts val="1400"/>
              <a:buNone/>
              <a:defRPr sz="20200" b="1" i="0" u="none" strike="noStrike" cap="none">
                <a:solidFill>
                  <a:srgbClr val="020E58"/>
                </a:solidFill>
                <a:latin typeface="Arial"/>
                <a:ea typeface="Arial"/>
                <a:cs typeface="Arial"/>
                <a:sym typeface="Arial"/>
              </a:defRPr>
            </a:lvl2pPr>
            <a:lvl3pPr marR="0" lvl="2" algn="ctr" rtl="0">
              <a:spcBef>
                <a:spcPts val="0"/>
              </a:spcBef>
              <a:spcAft>
                <a:spcPts val="0"/>
              </a:spcAft>
              <a:buSzPts val="1400"/>
              <a:buNone/>
              <a:defRPr sz="20200" b="1" i="0" u="none" strike="noStrike" cap="none">
                <a:solidFill>
                  <a:srgbClr val="020E58"/>
                </a:solidFill>
                <a:latin typeface="Arial"/>
                <a:ea typeface="Arial"/>
                <a:cs typeface="Arial"/>
                <a:sym typeface="Arial"/>
              </a:defRPr>
            </a:lvl3pPr>
            <a:lvl4pPr marR="0" lvl="3" algn="ctr" rtl="0">
              <a:spcBef>
                <a:spcPts val="0"/>
              </a:spcBef>
              <a:spcAft>
                <a:spcPts val="0"/>
              </a:spcAft>
              <a:buSzPts val="1400"/>
              <a:buNone/>
              <a:defRPr sz="20200" b="1" i="0" u="none" strike="noStrike" cap="none">
                <a:solidFill>
                  <a:srgbClr val="020E58"/>
                </a:solidFill>
                <a:latin typeface="Arial"/>
                <a:ea typeface="Arial"/>
                <a:cs typeface="Arial"/>
                <a:sym typeface="Arial"/>
              </a:defRPr>
            </a:lvl4pPr>
            <a:lvl5pPr marR="0" lvl="4" algn="ctr" rtl="0">
              <a:spcBef>
                <a:spcPts val="0"/>
              </a:spcBef>
              <a:spcAft>
                <a:spcPts val="0"/>
              </a:spcAft>
              <a:buSzPts val="1400"/>
              <a:buNone/>
              <a:defRPr sz="20200" b="1" i="0" u="none" strike="noStrike" cap="none">
                <a:solidFill>
                  <a:srgbClr val="020E58"/>
                </a:solidFill>
                <a:latin typeface="Arial"/>
                <a:ea typeface="Arial"/>
                <a:cs typeface="Arial"/>
                <a:sym typeface="Arial"/>
              </a:defRPr>
            </a:lvl5pPr>
            <a:lvl6pPr marR="0" lvl="5" algn="ctr" rtl="0">
              <a:spcBef>
                <a:spcPts val="0"/>
              </a:spcBef>
              <a:spcAft>
                <a:spcPts val="0"/>
              </a:spcAft>
              <a:buSzPts val="1400"/>
              <a:buNone/>
              <a:defRPr sz="20200" b="1" i="0" u="none" strike="noStrike" cap="none">
                <a:solidFill>
                  <a:srgbClr val="020E58"/>
                </a:solidFill>
                <a:latin typeface="Arial"/>
                <a:ea typeface="Arial"/>
                <a:cs typeface="Arial"/>
                <a:sym typeface="Arial"/>
              </a:defRPr>
            </a:lvl6pPr>
            <a:lvl7pPr marR="0" lvl="6" algn="ctr" rtl="0">
              <a:spcBef>
                <a:spcPts val="0"/>
              </a:spcBef>
              <a:spcAft>
                <a:spcPts val="0"/>
              </a:spcAft>
              <a:buSzPts val="1400"/>
              <a:buNone/>
              <a:defRPr sz="20200" b="1" i="0" u="none" strike="noStrike" cap="none">
                <a:solidFill>
                  <a:srgbClr val="020E58"/>
                </a:solidFill>
                <a:latin typeface="Arial"/>
                <a:ea typeface="Arial"/>
                <a:cs typeface="Arial"/>
                <a:sym typeface="Arial"/>
              </a:defRPr>
            </a:lvl7pPr>
            <a:lvl8pPr marR="0" lvl="7" algn="ctr" rtl="0">
              <a:spcBef>
                <a:spcPts val="0"/>
              </a:spcBef>
              <a:spcAft>
                <a:spcPts val="0"/>
              </a:spcAft>
              <a:buSzPts val="1400"/>
              <a:buNone/>
              <a:defRPr sz="20200" b="1" i="0" u="none" strike="noStrike" cap="none">
                <a:solidFill>
                  <a:srgbClr val="020E58"/>
                </a:solidFill>
                <a:latin typeface="Arial"/>
                <a:ea typeface="Arial"/>
                <a:cs typeface="Arial"/>
                <a:sym typeface="Arial"/>
              </a:defRPr>
            </a:lvl8pPr>
            <a:lvl9pPr marR="0" lvl="8" algn="ctr" rtl="0">
              <a:spcBef>
                <a:spcPts val="0"/>
              </a:spcBef>
              <a:spcAft>
                <a:spcPts val="0"/>
              </a:spcAft>
              <a:buSzPts val="1400"/>
              <a:buNone/>
              <a:defRPr sz="20200" b="1" i="0" u="none" strike="noStrike" cap="none">
                <a:solidFill>
                  <a:srgbClr val="020E58"/>
                </a:solidFill>
                <a:latin typeface="Arial"/>
                <a:ea typeface="Arial"/>
                <a:cs typeface="Arial"/>
                <a:sym typeface="Arial"/>
              </a:defRPr>
            </a:lvl9pPr>
          </a:lstStyle>
          <a:p>
            <a:endParaRPr/>
          </a:p>
        </p:txBody>
      </p:sp>
      <p:sp>
        <p:nvSpPr>
          <p:cNvPr id="44" name="Google Shape;44;p12"/>
          <p:cNvSpPr txBox="1">
            <a:spLocks noGrp="1"/>
          </p:cNvSpPr>
          <p:nvPr>
            <p:ph type="body" idx="1"/>
          </p:nvPr>
        </p:nvSpPr>
        <p:spPr>
          <a:xfrm rot="5400000">
            <a:off x="2887663" y="623888"/>
            <a:ext cx="28087638" cy="29475113"/>
          </a:xfrm>
          <a:prstGeom prst="rect">
            <a:avLst/>
          </a:prstGeom>
          <a:noFill/>
          <a:ln>
            <a:noFill/>
          </a:ln>
        </p:spPr>
        <p:txBody>
          <a:bodyPr spcFirstLastPara="1" wrap="square" lIns="91425" tIns="45700" rIns="91425" bIns="45700" anchor="t" anchorCtr="0">
            <a:noAutofit/>
          </a:bodyPr>
          <a:lstStyle>
            <a:lvl1pPr marL="457200" marR="0" lvl="0" indent="-1206500" algn="l" rtl="0">
              <a:spcBef>
                <a:spcPts val="3080"/>
              </a:spcBef>
              <a:spcAft>
                <a:spcPts val="0"/>
              </a:spcAft>
              <a:buClr>
                <a:srgbClr val="020E58"/>
              </a:buClr>
              <a:buSzPts val="15400"/>
              <a:buFont typeface="Arial"/>
              <a:buChar char="•"/>
              <a:defRPr sz="15400" b="0" i="0" u="none" strike="noStrike" cap="none">
                <a:solidFill>
                  <a:srgbClr val="020E58"/>
                </a:solidFill>
                <a:latin typeface="Arial"/>
                <a:ea typeface="Arial"/>
                <a:cs typeface="Arial"/>
                <a:sym typeface="Arial"/>
              </a:defRPr>
            </a:lvl1pPr>
            <a:lvl2pPr marL="914400" marR="0" lvl="1" indent="-1079500" algn="l" rtl="0">
              <a:spcBef>
                <a:spcPts val="2680"/>
              </a:spcBef>
              <a:spcAft>
                <a:spcPts val="0"/>
              </a:spcAft>
              <a:buClr>
                <a:srgbClr val="020E58"/>
              </a:buClr>
              <a:buSzPts val="13400"/>
              <a:buFont typeface="Arial"/>
              <a:buChar char="–"/>
              <a:defRPr sz="13400" b="0" i="0" u="none" strike="noStrike" cap="none">
                <a:solidFill>
                  <a:srgbClr val="020E58"/>
                </a:solidFill>
                <a:latin typeface="Arial"/>
                <a:ea typeface="Arial"/>
                <a:cs typeface="Arial"/>
                <a:sym typeface="Arial"/>
              </a:defRPr>
            </a:lvl2pPr>
            <a:lvl3pPr marL="1371600" marR="0" lvl="2" indent="-958850" algn="l" rtl="0">
              <a:spcBef>
                <a:spcPts val="2300"/>
              </a:spcBef>
              <a:spcAft>
                <a:spcPts val="0"/>
              </a:spcAft>
              <a:buClr>
                <a:srgbClr val="020E58"/>
              </a:buClr>
              <a:buSzPts val="11500"/>
              <a:buFont typeface="Arial"/>
              <a:buChar char="•"/>
              <a:defRPr sz="11500" b="0" i="0" u="none" strike="noStrike" cap="none">
                <a:solidFill>
                  <a:srgbClr val="020E58"/>
                </a:solidFill>
                <a:latin typeface="Arial"/>
                <a:ea typeface="Arial"/>
                <a:cs typeface="Arial"/>
                <a:sym typeface="Arial"/>
              </a:defRPr>
            </a:lvl3pPr>
            <a:lvl4pPr marL="1828800" marR="0" lvl="3"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4pPr>
            <a:lvl5pPr marL="2286000" marR="0" lvl="4"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5pPr>
            <a:lvl6pPr marL="2743200" marR="0" lvl="5"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6pPr>
            <a:lvl7pPr marL="3200400" marR="0" lvl="6"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7pPr>
            <a:lvl8pPr marL="3657600" marR="0" lvl="7"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8pPr>
            <a:lvl9pPr marL="4114800" marR="0" lvl="8"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
        <p:cNvGrpSpPr/>
        <p:nvPr/>
      </p:nvGrpSpPr>
      <p:grpSpPr>
        <a:xfrm>
          <a:off x="0" y="0"/>
          <a:ext cx="0" cy="0"/>
          <a:chOff x="0" y="0"/>
          <a:chExt cx="0" cy="0"/>
        </a:xfrm>
      </p:grpSpPr>
      <p:sp>
        <p:nvSpPr>
          <p:cNvPr id="11" name="Google Shape;11;p3"/>
          <p:cNvSpPr txBox="1">
            <a:spLocks noGrp="1"/>
          </p:cNvSpPr>
          <p:nvPr>
            <p:ph type="ctrTitle"/>
          </p:nvPr>
        </p:nvSpPr>
        <p:spPr>
          <a:xfrm>
            <a:off x="3292475" y="10226675"/>
            <a:ext cx="37306250" cy="705485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20200" b="1" i="0" u="none" strike="noStrike" cap="none">
                <a:solidFill>
                  <a:srgbClr val="020E58"/>
                </a:solidFill>
                <a:latin typeface="Arial"/>
                <a:ea typeface="Arial"/>
                <a:cs typeface="Arial"/>
                <a:sym typeface="Arial"/>
              </a:defRPr>
            </a:lvl1pPr>
            <a:lvl2pPr marR="0" lvl="1" algn="ctr" rtl="0">
              <a:spcBef>
                <a:spcPts val="0"/>
              </a:spcBef>
              <a:spcAft>
                <a:spcPts val="0"/>
              </a:spcAft>
              <a:buSzPts val="1400"/>
              <a:buNone/>
              <a:defRPr sz="20200" b="1" i="0" u="none" strike="noStrike" cap="none">
                <a:solidFill>
                  <a:srgbClr val="020E58"/>
                </a:solidFill>
                <a:latin typeface="Arial"/>
                <a:ea typeface="Arial"/>
                <a:cs typeface="Arial"/>
                <a:sym typeface="Arial"/>
              </a:defRPr>
            </a:lvl2pPr>
            <a:lvl3pPr marR="0" lvl="2" algn="ctr" rtl="0">
              <a:spcBef>
                <a:spcPts val="0"/>
              </a:spcBef>
              <a:spcAft>
                <a:spcPts val="0"/>
              </a:spcAft>
              <a:buSzPts val="1400"/>
              <a:buNone/>
              <a:defRPr sz="20200" b="1" i="0" u="none" strike="noStrike" cap="none">
                <a:solidFill>
                  <a:srgbClr val="020E58"/>
                </a:solidFill>
                <a:latin typeface="Arial"/>
                <a:ea typeface="Arial"/>
                <a:cs typeface="Arial"/>
                <a:sym typeface="Arial"/>
              </a:defRPr>
            </a:lvl3pPr>
            <a:lvl4pPr marR="0" lvl="3" algn="ctr" rtl="0">
              <a:spcBef>
                <a:spcPts val="0"/>
              </a:spcBef>
              <a:spcAft>
                <a:spcPts val="0"/>
              </a:spcAft>
              <a:buSzPts val="1400"/>
              <a:buNone/>
              <a:defRPr sz="20200" b="1" i="0" u="none" strike="noStrike" cap="none">
                <a:solidFill>
                  <a:srgbClr val="020E58"/>
                </a:solidFill>
                <a:latin typeface="Arial"/>
                <a:ea typeface="Arial"/>
                <a:cs typeface="Arial"/>
                <a:sym typeface="Arial"/>
              </a:defRPr>
            </a:lvl4pPr>
            <a:lvl5pPr marR="0" lvl="4" algn="ctr" rtl="0">
              <a:spcBef>
                <a:spcPts val="0"/>
              </a:spcBef>
              <a:spcAft>
                <a:spcPts val="0"/>
              </a:spcAft>
              <a:buSzPts val="1400"/>
              <a:buNone/>
              <a:defRPr sz="20200" b="1" i="0" u="none" strike="noStrike" cap="none">
                <a:solidFill>
                  <a:srgbClr val="020E58"/>
                </a:solidFill>
                <a:latin typeface="Arial"/>
                <a:ea typeface="Arial"/>
                <a:cs typeface="Arial"/>
                <a:sym typeface="Arial"/>
              </a:defRPr>
            </a:lvl5pPr>
            <a:lvl6pPr marR="0" lvl="5" algn="ctr" rtl="0">
              <a:spcBef>
                <a:spcPts val="0"/>
              </a:spcBef>
              <a:spcAft>
                <a:spcPts val="0"/>
              </a:spcAft>
              <a:buSzPts val="1400"/>
              <a:buNone/>
              <a:defRPr sz="20200" b="1" i="0" u="none" strike="noStrike" cap="none">
                <a:solidFill>
                  <a:srgbClr val="020E58"/>
                </a:solidFill>
                <a:latin typeface="Arial"/>
                <a:ea typeface="Arial"/>
                <a:cs typeface="Arial"/>
                <a:sym typeface="Arial"/>
              </a:defRPr>
            </a:lvl6pPr>
            <a:lvl7pPr marR="0" lvl="6" algn="ctr" rtl="0">
              <a:spcBef>
                <a:spcPts val="0"/>
              </a:spcBef>
              <a:spcAft>
                <a:spcPts val="0"/>
              </a:spcAft>
              <a:buSzPts val="1400"/>
              <a:buNone/>
              <a:defRPr sz="20200" b="1" i="0" u="none" strike="noStrike" cap="none">
                <a:solidFill>
                  <a:srgbClr val="020E58"/>
                </a:solidFill>
                <a:latin typeface="Arial"/>
                <a:ea typeface="Arial"/>
                <a:cs typeface="Arial"/>
                <a:sym typeface="Arial"/>
              </a:defRPr>
            </a:lvl7pPr>
            <a:lvl8pPr marR="0" lvl="7" algn="ctr" rtl="0">
              <a:spcBef>
                <a:spcPts val="0"/>
              </a:spcBef>
              <a:spcAft>
                <a:spcPts val="0"/>
              </a:spcAft>
              <a:buSzPts val="1400"/>
              <a:buNone/>
              <a:defRPr sz="20200" b="1" i="0" u="none" strike="noStrike" cap="none">
                <a:solidFill>
                  <a:srgbClr val="020E58"/>
                </a:solidFill>
                <a:latin typeface="Arial"/>
                <a:ea typeface="Arial"/>
                <a:cs typeface="Arial"/>
                <a:sym typeface="Arial"/>
              </a:defRPr>
            </a:lvl8pPr>
            <a:lvl9pPr marR="0" lvl="8" algn="ctr" rtl="0">
              <a:spcBef>
                <a:spcPts val="0"/>
              </a:spcBef>
              <a:spcAft>
                <a:spcPts val="0"/>
              </a:spcAft>
              <a:buSzPts val="1400"/>
              <a:buNone/>
              <a:defRPr sz="20200" b="1" i="0" u="none" strike="noStrike" cap="none">
                <a:solidFill>
                  <a:srgbClr val="020E58"/>
                </a:solidFill>
                <a:latin typeface="Arial"/>
                <a:ea typeface="Arial"/>
                <a:cs typeface="Arial"/>
                <a:sym typeface="Arial"/>
              </a:defRPr>
            </a:lvl9pPr>
          </a:lstStyle>
          <a:p>
            <a:endParaRPr/>
          </a:p>
        </p:txBody>
      </p:sp>
      <p:sp>
        <p:nvSpPr>
          <p:cNvPr id="12" name="Google Shape;12;p3"/>
          <p:cNvSpPr txBox="1">
            <a:spLocks noGrp="1"/>
          </p:cNvSpPr>
          <p:nvPr>
            <p:ph type="subTitle" idx="1"/>
          </p:nvPr>
        </p:nvSpPr>
        <p:spPr>
          <a:xfrm>
            <a:off x="6583363" y="18653125"/>
            <a:ext cx="30724475" cy="8413750"/>
          </a:xfrm>
          <a:prstGeom prst="rect">
            <a:avLst/>
          </a:prstGeom>
          <a:noFill/>
          <a:ln>
            <a:noFill/>
          </a:ln>
        </p:spPr>
        <p:txBody>
          <a:bodyPr spcFirstLastPara="1" wrap="square" lIns="91425" tIns="45700" rIns="91425" bIns="45700" anchor="t" anchorCtr="0">
            <a:noAutofit/>
          </a:bodyPr>
          <a:lstStyle>
            <a:lvl1pPr marR="0" lvl="0" algn="ctr" rtl="0">
              <a:spcBef>
                <a:spcPts val="3080"/>
              </a:spcBef>
              <a:spcAft>
                <a:spcPts val="0"/>
              </a:spcAft>
              <a:buClr>
                <a:srgbClr val="020E58"/>
              </a:buClr>
              <a:buSzPts val="15400"/>
              <a:buFont typeface="Arial"/>
              <a:buNone/>
              <a:defRPr sz="15400" b="0" i="0" u="none" strike="noStrike" cap="none">
                <a:solidFill>
                  <a:srgbClr val="020E58"/>
                </a:solidFill>
                <a:latin typeface="Arial"/>
                <a:ea typeface="Arial"/>
                <a:cs typeface="Arial"/>
                <a:sym typeface="Arial"/>
              </a:defRPr>
            </a:lvl1pPr>
            <a:lvl2pPr marR="0" lvl="1" algn="ctr" rtl="0">
              <a:spcBef>
                <a:spcPts val="2680"/>
              </a:spcBef>
              <a:spcAft>
                <a:spcPts val="0"/>
              </a:spcAft>
              <a:buClr>
                <a:srgbClr val="020E58"/>
              </a:buClr>
              <a:buSzPts val="13400"/>
              <a:buFont typeface="Arial"/>
              <a:buNone/>
              <a:defRPr sz="13400" b="0" i="0" u="none" strike="noStrike" cap="none">
                <a:solidFill>
                  <a:srgbClr val="020E58"/>
                </a:solidFill>
                <a:latin typeface="Arial"/>
                <a:ea typeface="Arial"/>
                <a:cs typeface="Arial"/>
                <a:sym typeface="Arial"/>
              </a:defRPr>
            </a:lvl2pPr>
            <a:lvl3pPr marR="0" lvl="2" algn="ctr" rtl="0">
              <a:spcBef>
                <a:spcPts val="2300"/>
              </a:spcBef>
              <a:spcAft>
                <a:spcPts val="0"/>
              </a:spcAft>
              <a:buClr>
                <a:srgbClr val="020E58"/>
              </a:buClr>
              <a:buSzPts val="11500"/>
              <a:buFont typeface="Arial"/>
              <a:buNone/>
              <a:defRPr sz="11500" b="0" i="0" u="none" strike="noStrike" cap="none">
                <a:solidFill>
                  <a:srgbClr val="020E58"/>
                </a:solidFill>
                <a:latin typeface="Arial"/>
                <a:ea typeface="Arial"/>
                <a:cs typeface="Arial"/>
                <a:sym typeface="Arial"/>
              </a:defRPr>
            </a:lvl3pPr>
            <a:lvl4pPr marR="0" lvl="3" algn="ctr" rtl="0">
              <a:spcBef>
                <a:spcPts val="1920"/>
              </a:spcBef>
              <a:spcAft>
                <a:spcPts val="0"/>
              </a:spcAft>
              <a:buClr>
                <a:srgbClr val="020E58"/>
              </a:buClr>
              <a:buSzPts val="9600"/>
              <a:buFont typeface="Arial"/>
              <a:buNone/>
              <a:defRPr sz="9600" b="0" i="0" u="none" strike="noStrike" cap="none">
                <a:solidFill>
                  <a:srgbClr val="020E58"/>
                </a:solidFill>
                <a:latin typeface="Arial"/>
                <a:ea typeface="Arial"/>
                <a:cs typeface="Arial"/>
                <a:sym typeface="Arial"/>
              </a:defRPr>
            </a:lvl4pPr>
            <a:lvl5pPr marR="0" lvl="4" algn="ctr" rtl="0">
              <a:spcBef>
                <a:spcPts val="1920"/>
              </a:spcBef>
              <a:spcAft>
                <a:spcPts val="0"/>
              </a:spcAft>
              <a:buClr>
                <a:srgbClr val="020E58"/>
              </a:buClr>
              <a:buSzPts val="9600"/>
              <a:buFont typeface="Arial"/>
              <a:buNone/>
              <a:defRPr sz="9600" b="0" i="0" u="none" strike="noStrike" cap="none">
                <a:solidFill>
                  <a:srgbClr val="020E58"/>
                </a:solidFill>
                <a:latin typeface="Arial"/>
                <a:ea typeface="Arial"/>
                <a:cs typeface="Arial"/>
                <a:sym typeface="Arial"/>
              </a:defRPr>
            </a:lvl5pPr>
            <a:lvl6pPr marR="0" lvl="5" algn="ctr" rtl="0">
              <a:spcBef>
                <a:spcPts val="1920"/>
              </a:spcBef>
              <a:spcAft>
                <a:spcPts val="0"/>
              </a:spcAft>
              <a:buClr>
                <a:srgbClr val="020E58"/>
              </a:buClr>
              <a:buSzPts val="9600"/>
              <a:buFont typeface="Arial"/>
              <a:buNone/>
              <a:defRPr sz="9600" b="0" i="0" u="none" strike="noStrike" cap="none">
                <a:solidFill>
                  <a:srgbClr val="020E58"/>
                </a:solidFill>
                <a:latin typeface="Arial"/>
                <a:ea typeface="Arial"/>
                <a:cs typeface="Arial"/>
                <a:sym typeface="Arial"/>
              </a:defRPr>
            </a:lvl6pPr>
            <a:lvl7pPr marR="0" lvl="6" algn="ctr" rtl="0">
              <a:spcBef>
                <a:spcPts val="1920"/>
              </a:spcBef>
              <a:spcAft>
                <a:spcPts val="0"/>
              </a:spcAft>
              <a:buClr>
                <a:srgbClr val="020E58"/>
              </a:buClr>
              <a:buSzPts val="9600"/>
              <a:buFont typeface="Arial"/>
              <a:buNone/>
              <a:defRPr sz="9600" b="0" i="0" u="none" strike="noStrike" cap="none">
                <a:solidFill>
                  <a:srgbClr val="020E58"/>
                </a:solidFill>
                <a:latin typeface="Arial"/>
                <a:ea typeface="Arial"/>
                <a:cs typeface="Arial"/>
                <a:sym typeface="Arial"/>
              </a:defRPr>
            </a:lvl7pPr>
            <a:lvl8pPr marR="0" lvl="7" algn="ctr" rtl="0">
              <a:spcBef>
                <a:spcPts val="1920"/>
              </a:spcBef>
              <a:spcAft>
                <a:spcPts val="0"/>
              </a:spcAft>
              <a:buClr>
                <a:srgbClr val="020E58"/>
              </a:buClr>
              <a:buSzPts val="9600"/>
              <a:buFont typeface="Arial"/>
              <a:buNone/>
              <a:defRPr sz="9600" b="0" i="0" u="none" strike="noStrike" cap="none">
                <a:solidFill>
                  <a:srgbClr val="020E58"/>
                </a:solidFill>
                <a:latin typeface="Arial"/>
                <a:ea typeface="Arial"/>
                <a:cs typeface="Arial"/>
                <a:sym typeface="Arial"/>
              </a:defRPr>
            </a:lvl8pPr>
            <a:lvl9pPr marR="0" lvl="8" algn="ctr" rtl="0">
              <a:spcBef>
                <a:spcPts val="1920"/>
              </a:spcBef>
              <a:spcAft>
                <a:spcPts val="0"/>
              </a:spcAft>
              <a:buClr>
                <a:srgbClr val="020E58"/>
              </a:buClr>
              <a:buSzPts val="9600"/>
              <a:buFont typeface="Arial"/>
              <a:buNone/>
              <a:defRPr sz="9600" b="0" i="0" u="none" strike="noStrike" cap="none">
                <a:solidFill>
                  <a:srgbClr val="020E58"/>
                </a:solidFill>
                <a:latin typeface="Arial"/>
                <a:ea typeface="Arial"/>
                <a:cs typeface="Arial"/>
                <a:sym typeface="Aria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3"/>
        <p:cNvGrpSpPr/>
        <p:nvPr/>
      </p:nvGrpSpPr>
      <p:grpSpPr>
        <a:xfrm>
          <a:off x="0" y="0"/>
          <a:ext cx="0" cy="0"/>
          <a:chOff x="0" y="0"/>
          <a:chExt cx="0" cy="0"/>
        </a:xfrm>
      </p:grpSpPr>
      <p:sp>
        <p:nvSpPr>
          <p:cNvPr id="14" name="Google Shape;14;p4"/>
          <p:cNvSpPr txBox="1">
            <a:spLocks noGrp="1"/>
          </p:cNvSpPr>
          <p:nvPr>
            <p:ph type="title"/>
          </p:nvPr>
        </p:nvSpPr>
        <p:spPr>
          <a:xfrm>
            <a:off x="2193925" y="1317625"/>
            <a:ext cx="39503350" cy="548640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20200" b="1" i="0" u="none" strike="noStrike" cap="none">
                <a:solidFill>
                  <a:srgbClr val="020E58"/>
                </a:solidFill>
                <a:latin typeface="Arial"/>
                <a:ea typeface="Arial"/>
                <a:cs typeface="Arial"/>
                <a:sym typeface="Arial"/>
              </a:defRPr>
            </a:lvl1pPr>
            <a:lvl2pPr marR="0" lvl="1" algn="ctr" rtl="0">
              <a:spcBef>
                <a:spcPts val="0"/>
              </a:spcBef>
              <a:spcAft>
                <a:spcPts val="0"/>
              </a:spcAft>
              <a:buSzPts val="1400"/>
              <a:buNone/>
              <a:defRPr sz="20200" b="1" i="0" u="none" strike="noStrike" cap="none">
                <a:solidFill>
                  <a:srgbClr val="020E58"/>
                </a:solidFill>
                <a:latin typeface="Arial"/>
                <a:ea typeface="Arial"/>
                <a:cs typeface="Arial"/>
                <a:sym typeface="Arial"/>
              </a:defRPr>
            </a:lvl2pPr>
            <a:lvl3pPr marR="0" lvl="2" algn="ctr" rtl="0">
              <a:spcBef>
                <a:spcPts val="0"/>
              </a:spcBef>
              <a:spcAft>
                <a:spcPts val="0"/>
              </a:spcAft>
              <a:buSzPts val="1400"/>
              <a:buNone/>
              <a:defRPr sz="20200" b="1" i="0" u="none" strike="noStrike" cap="none">
                <a:solidFill>
                  <a:srgbClr val="020E58"/>
                </a:solidFill>
                <a:latin typeface="Arial"/>
                <a:ea typeface="Arial"/>
                <a:cs typeface="Arial"/>
                <a:sym typeface="Arial"/>
              </a:defRPr>
            </a:lvl3pPr>
            <a:lvl4pPr marR="0" lvl="3" algn="ctr" rtl="0">
              <a:spcBef>
                <a:spcPts val="0"/>
              </a:spcBef>
              <a:spcAft>
                <a:spcPts val="0"/>
              </a:spcAft>
              <a:buSzPts val="1400"/>
              <a:buNone/>
              <a:defRPr sz="20200" b="1" i="0" u="none" strike="noStrike" cap="none">
                <a:solidFill>
                  <a:srgbClr val="020E58"/>
                </a:solidFill>
                <a:latin typeface="Arial"/>
                <a:ea typeface="Arial"/>
                <a:cs typeface="Arial"/>
                <a:sym typeface="Arial"/>
              </a:defRPr>
            </a:lvl4pPr>
            <a:lvl5pPr marR="0" lvl="4" algn="ctr" rtl="0">
              <a:spcBef>
                <a:spcPts val="0"/>
              </a:spcBef>
              <a:spcAft>
                <a:spcPts val="0"/>
              </a:spcAft>
              <a:buSzPts val="1400"/>
              <a:buNone/>
              <a:defRPr sz="20200" b="1" i="0" u="none" strike="noStrike" cap="none">
                <a:solidFill>
                  <a:srgbClr val="020E58"/>
                </a:solidFill>
                <a:latin typeface="Arial"/>
                <a:ea typeface="Arial"/>
                <a:cs typeface="Arial"/>
                <a:sym typeface="Arial"/>
              </a:defRPr>
            </a:lvl5pPr>
            <a:lvl6pPr marR="0" lvl="5" algn="ctr" rtl="0">
              <a:spcBef>
                <a:spcPts val="0"/>
              </a:spcBef>
              <a:spcAft>
                <a:spcPts val="0"/>
              </a:spcAft>
              <a:buSzPts val="1400"/>
              <a:buNone/>
              <a:defRPr sz="20200" b="1" i="0" u="none" strike="noStrike" cap="none">
                <a:solidFill>
                  <a:srgbClr val="020E58"/>
                </a:solidFill>
                <a:latin typeface="Arial"/>
                <a:ea typeface="Arial"/>
                <a:cs typeface="Arial"/>
                <a:sym typeface="Arial"/>
              </a:defRPr>
            </a:lvl6pPr>
            <a:lvl7pPr marR="0" lvl="6" algn="ctr" rtl="0">
              <a:spcBef>
                <a:spcPts val="0"/>
              </a:spcBef>
              <a:spcAft>
                <a:spcPts val="0"/>
              </a:spcAft>
              <a:buSzPts val="1400"/>
              <a:buNone/>
              <a:defRPr sz="20200" b="1" i="0" u="none" strike="noStrike" cap="none">
                <a:solidFill>
                  <a:srgbClr val="020E58"/>
                </a:solidFill>
                <a:latin typeface="Arial"/>
                <a:ea typeface="Arial"/>
                <a:cs typeface="Arial"/>
                <a:sym typeface="Arial"/>
              </a:defRPr>
            </a:lvl7pPr>
            <a:lvl8pPr marR="0" lvl="7" algn="ctr" rtl="0">
              <a:spcBef>
                <a:spcPts val="0"/>
              </a:spcBef>
              <a:spcAft>
                <a:spcPts val="0"/>
              </a:spcAft>
              <a:buSzPts val="1400"/>
              <a:buNone/>
              <a:defRPr sz="20200" b="1" i="0" u="none" strike="noStrike" cap="none">
                <a:solidFill>
                  <a:srgbClr val="020E58"/>
                </a:solidFill>
                <a:latin typeface="Arial"/>
                <a:ea typeface="Arial"/>
                <a:cs typeface="Arial"/>
                <a:sym typeface="Arial"/>
              </a:defRPr>
            </a:lvl8pPr>
            <a:lvl9pPr marR="0" lvl="8" algn="ctr" rtl="0">
              <a:spcBef>
                <a:spcPts val="0"/>
              </a:spcBef>
              <a:spcAft>
                <a:spcPts val="0"/>
              </a:spcAft>
              <a:buSzPts val="1400"/>
              <a:buNone/>
              <a:defRPr sz="20200" b="1" i="0" u="none" strike="noStrike" cap="none">
                <a:solidFill>
                  <a:srgbClr val="020E58"/>
                </a:solidFill>
                <a:latin typeface="Arial"/>
                <a:ea typeface="Arial"/>
                <a:cs typeface="Arial"/>
                <a:sym typeface="Arial"/>
              </a:defRPr>
            </a:lvl9pPr>
          </a:lstStyle>
          <a:p>
            <a:endParaRPr/>
          </a:p>
        </p:txBody>
      </p:sp>
      <p:sp>
        <p:nvSpPr>
          <p:cNvPr id="15" name="Google Shape;15;p4"/>
          <p:cNvSpPr txBox="1">
            <a:spLocks noGrp="1"/>
          </p:cNvSpPr>
          <p:nvPr>
            <p:ph type="body" idx="1"/>
          </p:nvPr>
        </p:nvSpPr>
        <p:spPr>
          <a:xfrm>
            <a:off x="2193925" y="7680325"/>
            <a:ext cx="39503350" cy="21724938"/>
          </a:xfrm>
          <a:prstGeom prst="rect">
            <a:avLst/>
          </a:prstGeom>
          <a:noFill/>
          <a:ln>
            <a:noFill/>
          </a:ln>
        </p:spPr>
        <p:txBody>
          <a:bodyPr spcFirstLastPara="1" wrap="square" lIns="91425" tIns="45700" rIns="91425" bIns="45700" anchor="t" anchorCtr="0">
            <a:noAutofit/>
          </a:bodyPr>
          <a:lstStyle>
            <a:lvl1pPr marL="457200" marR="0" lvl="0" indent="-1206500" algn="l" rtl="0">
              <a:spcBef>
                <a:spcPts val="3080"/>
              </a:spcBef>
              <a:spcAft>
                <a:spcPts val="0"/>
              </a:spcAft>
              <a:buClr>
                <a:srgbClr val="020E58"/>
              </a:buClr>
              <a:buSzPts val="15400"/>
              <a:buFont typeface="Arial"/>
              <a:buChar char="•"/>
              <a:defRPr sz="15400" b="0" i="0" u="none" strike="noStrike" cap="none">
                <a:solidFill>
                  <a:srgbClr val="020E58"/>
                </a:solidFill>
                <a:latin typeface="Arial"/>
                <a:ea typeface="Arial"/>
                <a:cs typeface="Arial"/>
                <a:sym typeface="Arial"/>
              </a:defRPr>
            </a:lvl1pPr>
            <a:lvl2pPr marL="914400" marR="0" lvl="1" indent="-1079500" algn="l" rtl="0">
              <a:spcBef>
                <a:spcPts val="2680"/>
              </a:spcBef>
              <a:spcAft>
                <a:spcPts val="0"/>
              </a:spcAft>
              <a:buClr>
                <a:srgbClr val="020E58"/>
              </a:buClr>
              <a:buSzPts val="13400"/>
              <a:buFont typeface="Arial"/>
              <a:buChar char="–"/>
              <a:defRPr sz="13400" b="0" i="0" u="none" strike="noStrike" cap="none">
                <a:solidFill>
                  <a:srgbClr val="020E58"/>
                </a:solidFill>
                <a:latin typeface="Arial"/>
                <a:ea typeface="Arial"/>
                <a:cs typeface="Arial"/>
                <a:sym typeface="Arial"/>
              </a:defRPr>
            </a:lvl2pPr>
            <a:lvl3pPr marL="1371600" marR="0" lvl="2" indent="-958850" algn="l" rtl="0">
              <a:spcBef>
                <a:spcPts val="2300"/>
              </a:spcBef>
              <a:spcAft>
                <a:spcPts val="0"/>
              </a:spcAft>
              <a:buClr>
                <a:srgbClr val="020E58"/>
              </a:buClr>
              <a:buSzPts val="11500"/>
              <a:buFont typeface="Arial"/>
              <a:buChar char="•"/>
              <a:defRPr sz="11500" b="0" i="0" u="none" strike="noStrike" cap="none">
                <a:solidFill>
                  <a:srgbClr val="020E58"/>
                </a:solidFill>
                <a:latin typeface="Arial"/>
                <a:ea typeface="Arial"/>
                <a:cs typeface="Arial"/>
                <a:sym typeface="Arial"/>
              </a:defRPr>
            </a:lvl3pPr>
            <a:lvl4pPr marL="1828800" marR="0" lvl="3"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4pPr>
            <a:lvl5pPr marL="2286000" marR="0" lvl="4"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5pPr>
            <a:lvl6pPr marL="2743200" marR="0" lvl="5"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6pPr>
            <a:lvl7pPr marL="3200400" marR="0" lvl="6"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7pPr>
            <a:lvl8pPr marL="3657600" marR="0" lvl="7"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8pPr>
            <a:lvl9pPr marL="4114800" marR="0" lvl="8"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
        <p:cNvGrpSpPr/>
        <p:nvPr/>
      </p:nvGrpSpPr>
      <p:grpSpPr>
        <a:xfrm>
          <a:off x="0" y="0"/>
          <a:ext cx="0" cy="0"/>
          <a:chOff x="0" y="0"/>
          <a:chExt cx="0" cy="0"/>
        </a:xfrm>
      </p:grpSpPr>
      <p:sp>
        <p:nvSpPr>
          <p:cNvPr id="17" name="Google Shape;17;p5"/>
          <p:cNvSpPr txBox="1">
            <a:spLocks noGrp="1"/>
          </p:cNvSpPr>
          <p:nvPr>
            <p:ph type="title"/>
          </p:nvPr>
        </p:nvSpPr>
        <p:spPr>
          <a:xfrm>
            <a:off x="3467100" y="21153438"/>
            <a:ext cx="37307838" cy="65373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4000" b="1" i="0" u="none" strike="noStrike" cap="none">
                <a:solidFill>
                  <a:srgbClr val="020E58"/>
                </a:solidFill>
                <a:latin typeface="Arial"/>
                <a:ea typeface="Arial"/>
                <a:cs typeface="Arial"/>
                <a:sym typeface="Arial"/>
              </a:defRPr>
            </a:lvl1pPr>
            <a:lvl2pPr marR="0" lvl="1" algn="ctr" rtl="0">
              <a:spcBef>
                <a:spcPts val="0"/>
              </a:spcBef>
              <a:spcAft>
                <a:spcPts val="0"/>
              </a:spcAft>
              <a:buSzPts val="1400"/>
              <a:buNone/>
              <a:defRPr sz="20200" b="1" i="0" u="none" strike="noStrike" cap="none">
                <a:solidFill>
                  <a:srgbClr val="020E58"/>
                </a:solidFill>
                <a:latin typeface="Arial"/>
                <a:ea typeface="Arial"/>
                <a:cs typeface="Arial"/>
                <a:sym typeface="Arial"/>
              </a:defRPr>
            </a:lvl2pPr>
            <a:lvl3pPr marR="0" lvl="2" algn="ctr" rtl="0">
              <a:spcBef>
                <a:spcPts val="0"/>
              </a:spcBef>
              <a:spcAft>
                <a:spcPts val="0"/>
              </a:spcAft>
              <a:buSzPts val="1400"/>
              <a:buNone/>
              <a:defRPr sz="20200" b="1" i="0" u="none" strike="noStrike" cap="none">
                <a:solidFill>
                  <a:srgbClr val="020E58"/>
                </a:solidFill>
                <a:latin typeface="Arial"/>
                <a:ea typeface="Arial"/>
                <a:cs typeface="Arial"/>
                <a:sym typeface="Arial"/>
              </a:defRPr>
            </a:lvl3pPr>
            <a:lvl4pPr marR="0" lvl="3" algn="ctr" rtl="0">
              <a:spcBef>
                <a:spcPts val="0"/>
              </a:spcBef>
              <a:spcAft>
                <a:spcPts val="0"/>
              </a:spcAft>
              <a:buSzPts val="1400"/>
              <a:buNone/>
              <a:defRPr sz="20200" b="1" i="0" u="none" strike="noStrike" cap="none">
                <a:solidFill>
                  <a:srgbClr val="020E58"/>
                </a:solidFill>
                <a:latin typeface="Arial"/>
                <a:ea typeface="Arial"/>
                <a:cs typeface="Arial"/>
                <a:sym typeface="Arial"/>
              </a:defRPr>
            </a:lvl4pPr>
            <a:lvl5pPr marR="0" lvl="4" algn="ctr" rtl="0">
              <a:spcBef>
                <a:spcPts val="0"/>
              </a:spcBef>
              <a:spcAft>
                <a:spcPts val="0"/>
              </a:spcAft>
              <a:buSzPts val="1400"/>
              <a:buNone/>
              <a:defRPr sz="20200" b="1" i="0" u="none" strike="noStrike" cap="none">
                <a:solidFill>
                  <a:srgbClr val="020E58"/>
                </a:solidFill>
                <a:latin typeface="Arial"/>
                <a:ea typeface="Arial"/>
                <a:cs typeface="Arial"/>
                <a:sym typeface="Arial"/>
              </a:defRPr>
            </a:lvl5pPr>
            <a:lvl6pPr marR="0" lvl="5" algn="ctr" rtl="0">
              <a:spcBef>
                <a:spcPts val="0"/>
              </a:spcBef>
              <a:spcAft>
                <a:spcPts val="0"/>
              </a:spcAft>
              <a:buSzPts val="1400"/>
              <a:buNone/>
              <a:defRPr sz="20200" b="1" i="0" u="none" strike="noStrike" cap="none">
                <a:solidFill>
                  <a:srgbClr val="020E58"/>
                </a:solidFill>
                <a:latin typeface="Arial"/>
                <a:ea typeface="Arial"/>
                <a:cs typeface="Arial"/>
                <a:sym typeface="Arial"/>
              </a:defRPr>
            </a:lvl6pPr>
            <a:lvl7pPr marR="0" lvl="6" algn="ctr" rtl="0">
              <a:spcBef>
                <a:spcPts val="0"/>
              </a:spcBef>
              <a:spcAft>
                <a:spcPts val="0"/>
              </a:spcAft>
              <a:buSzPts val="1400"/>
              <a:buNone/>
              <a:defRPr sz="20200" b="1" i="0" u="none" strike="noStrike" cap="none">
                <a:solidFill>
                  <a:srgbClr val="020E58"/>
                </a:solidFill>
                <a:latin typeface="Arial"/>
                <a:ea typeface="Arial"/>
                <a:cs typeface="Arial"/>
                <a:sym typeface="Arial"/>
              </a:defRPr>
            </a:lvl7pPr>
            <a:lvl8pPr marR="0" lvl="7" algn="ctr" rtl="0">
              <a:spcBef>
                <a:spcPts val="0"/>
              </a:spcBef>
              <a:spcAft>
                <a:spcPts val="0"/>
              </a:spcAft>
              <a:buSzPts val="1400"/>
              <a:buNone/>
              <a:defRPr sz="20200" b="1" i="0" u="none" strike="noStrike" cap="none">
                <a:solidFill>
                  <a:srgbClr val="020E58"/>
                </a:solidFill>
                <a:latin typeface="Arial"/>
                <a:ea typeface="Arial"/>
                <a:cs typeface="Arial"/>
                <a:sym typeface="Arial"/>
              </a:defRPr>
            </a:lvl8pPr>
            <a:lvl9pPr marR="0" lvl="8" algn="ctr" rtl="0">
              <a:spcBef>
                <a:spcPts val="0"/>
              </a:spcBef>
              <a:spcAft>
                <a:spcPts val="0"/>
              </a:spcAft>
              <a:buSzPts val="1400"/>
              <a:buNone/>
              <a:defRPr sz="20200" b="1" i="0" u="none" strike="noStrike" cap="none">
                <a:solidFill>
                  <a:srgbClr val="020E58"/>
                </a:solidFill>
                <a:latin typeface="Arial"/>
                <a:ea typeface="Arial"/>
                <a:cs typeface="Arial"/>
                <a:sym typeface="Arial"/>
              </a:defRPr>
            </a:lvl9pPr>
          </a:lstStyle>
          <a:p>
            <a:endParaRPr/>
          </a:p>
        </p:txBody>
      </p:sp>
      <p:sp>
        <p:nvSpPr>
          <p:cNvPr id="18" name="Google Shape;18;p5"/>
          <p:cNvSpPr txBox="1">
            <a:spLocks noGrp="1"/>
          </p:cNvSpPr>
          <p:nvPr>
            <p:ph type="body" idx="1"/>
          </p:nvPr>
        </p:nvSpPr>
        <p:spPr>
          <a:xfrm>
            <a:off x="3467100" y="13952538"/>
            <a:ext cx="37307838" cy="7200900"/>
          </a:xfrm>
          <a:prstGeom prst="rect">
            <a:avLst/>
          </a:prstGeom>
          <a:noFill/>
          <a:ln>
            <a:noFill/>
          </a:ln>
        </p:spPr>
        <p:txBody>
          <a:bodyPr spcFirstLastPara="1" wrap="square" lIns="91425" tIns="45700" rIns="91425" bIns="45700" anchor="b" anchorCtr="0">
            <a:noAutofit/>
          </a:bodyPr>
          <a:lstStyle>
            <a:lvl1pPr marL="457200" marR="0" lvl="0" indent="-228600" algn="l" rtl="0">
              <a:spcBef>
                <a:spcPts val="400"/>
              </a:spcBef>
              <a:spcAft>
                <a:spcPts val="0"/>
              </a:spcAft>
              <a:buClr>
                <a:srgbClr val="020E58"/>
              </a:buClr>
              <a:buSzPts val="2000"/>
              <a:buFont typeface="Arial"/>
              <a:buNone/>
              <a:defRPr sz="2000" b="0" i="0" u="none" strike="noStrike" cap="none">
                <a:solidFill>
                  <a:srgbClr val="020E58"/>
                </a:solidFill>
                <a:latin typeface="Arial"/>
                <a:ea typeface="Arial"/>
                <a:cs typeface="Arial"/>
                <a:sym typeface="Arial"/>
              </a:defRPr>
            </a:lvl1pPr>
            <a:lvl2pPr marL="914400" marR="0" lvl="1" indent="-228600" algn="l" rtl="0">
              <a:spcBef>
                <a:spcPts val="360"/>
              </a:spcBef>
              <a:spcAft>
                <a:spcPts val="0"/>
              </a:spcAft>
              <a:buClr>
                <a:srgbClr val="020E58"/>
              </a:buClr>
              <a:buSzPts val="1800"/>
              <a:buFont typeface="Arial"/>
              <a:buNone/>
              <a:defRPr sz="1800" b="0" i="0" u="none" strike="noStrike" cap="none">
                <a:solidFill>
                  <a:srgbClr val="020E58"/>
                </a:solidFill>
                <a:latin typeface="Arial"/>
                <a:ea typeface="Arial"/>
                <a:cs typeface="Arial"/>
                <a:sym typeface="Arial"/>
              </a:defRPr>
            </a:lvl2pPr>
            <a:lvl3pPr marL="1371600" marR="0" lvl="2" indent="-228600" algn="l" rtl="0">
              <a:spcBef>
                <a:spcPts val="320"/>
              </a:spcBef>
              <a:spcAft>
                <a:spcPts val="0"/>
              </a:spcAft>
              <a:buClr>
                <a:srgbClr val="020E58"/>
              </a:buClr>
              <a:buSzPts val="1600"/>
              <a:buFont typeface="Arial"/>
              <a:buNone/>
              <a:defRPr sz="1600" b="0" i="0" u="none" strike="noStrike" cap="none">
                <a:solidFill>
                  <a:srgbClr val="020E58"/>
                </a:solidFill>
                <a:latin typeface="Arial"/>
                <a:ea typeface="Arial"/>
                <a:cs typeface="Arial"/>
                <a:sym typeface="Arial"/>
              </a:defRPr>
            </a:lvl3pPr>
            <a:lvl4pPr marL="1828800" marR="0" lvl="3" indent="-228600" algn="l" rtl="0">
              <a:spcBef>
                <a:spcPts val="280"/>
              </a:spcBef>
              <a:spcAft>
                <a:spcPts val="0"/>
              </a:spcAft>
              <a:buClr>
                <a:srgbClr val="020E58"/>
              </a:buClr>
              <a:buSzPts val="1400"/>
              <a:buFont typeface="Arial"/>
              <a:buNone/>
              <a:defRPr sz="1400" b="0" i="0" u="none" strike="noStrike" cap="none">
                <a:solidFill>
                  <a:srgbClr val="020E58"/>
                </a:solidFill>
                <a:latin typeface="Arial"/>
                <a:ea typeface="Arial"/>
                <a:cs typeface="Arial"/>
                <a:sym typeface="Arial"/>
              </a:defRPr>
            </a:lvl4pPr>
            <a:lvl5pPr marL="2286000" marR="0" lvl="4" indent="-228600" algn="l" rtl="0">
              <a:spcBef>
                <a:spcPts val="280"/>
              </a:spcBef>
              <a:spcAft>
                <a:spcPts val="0"/>
              </a:spcAft>
              <a:buClr>
                <a:srgbClr val="020E58"/>
              </a:buClr>
              <a:buSzPts val="1400"/>
              <a:buFont typeface="Arial"/>
              <a:buNone/>
              <a:defRPr sz="1400" b="0" i="0" u="none" strike="noStrike" cap="none">
                <a:solidFill>
                  <a:srgbClr val="020E58"/>
                </a:solidFill>
                <a:latin typeface="Arial"/>
                <a:ea typeface="Arial"/>
                <a:cs typeface="Arial"/>
                <a:sym typeface="Arial"/>
              </a:defRPr>
            </a:lvl5pPr>
            <a:lvl6pPr marL="2743200" marR="0" lvl="5" indent="-228600" algn="l" rtl="0">
              <a:spcBef>
                <a:spcPts val="280"/>
              </a:spcBef>
              <a:spcAft>
                <a:spcPts val="0"/>
              </a:spcAft>
              <a:buClr>
                <a:srgbClr val="020E58"/>
              </a:buClr>
              <a:buSzPts val="1400"/>
              <a:buFont typeface="Arial"/>
              <a:buNone/>
              <a:defRPr sz="1400" b="0" i="0" u="none" strike="noStrike" cap="none">
                <a:solidFill>
                  <a:srgbClr val="020E58"/>
                </a:solidFill>
                <a:latin typeface="Arial"/>
                <a:ea typeface="Arial"/>
                <a:cs typeface="Arial"/>
                <a:sym typeface="Arial"/>
              </a:defRPr>
            </a:lvl6pPr>
            <a:lvl7pPr marL="3200400" marR="0" lvl="6" indent="-228600" algn="l" rtl="0">
              <a:spcBef>
                <a:spcPts val="280"/>
              </a:spcBef>
              <a:spcAft>
                <a:spcPts val="0"/>
              </a:spcAft>
              <a:buClr>
                <a:srgbClr val="020E58"/>
              </a:buClr>
              <a:buSzPts val="1400"/>
              <a:buFont typeface="Arial"/>
              <a:buNone/>
              <a:defRPr sz="1400" b="0" i="0" u="none" strike="noStrike" cap="none">
                <a:solidFill>
                  <a:srgbClr val="020E58"/>
                </a:solidFill>
                <a:latin typeface="Arial"/>
                <a:ea typeface="Arial"/>
                <a:cs typeface="Arial"/>
                <a:sym typeface="Arial"/>
              </a:defRPr>
            </a:lvl7pPr>
            <a:lvl8pPr marL="3657600" marR="0" lvl="7" indent="-228600" algn="l" rtl="0">
              <a:spcBef>
                <a:spcPts val="280"/>
              </a:spcBef>
              <a:spcAft>
                <a:spcPts val="0"/>
              </a:spcAft>
              <a:buClr>
                <a:srgbClr val="020E58"/>
              </a:buClr>
              <a:buSzPts val="1400"/>
              <a:buFont typeface="Arial"/>
              <a:buNone/>
              <a:defRPr sz="1400" b="0" i="0" u="none" strike="noStrike" cap="none">
                <a:solidFill>
                  <a:srgbClr val="020E58"/>
                </a:solidFill>
                <a:latin typeface="Arial"/>
                <a:ea typeface="Arial"/>
                <a:cs typeface="Arial"/>
                <a:sym typeface="Arial"/>
              </a:defRPr>
            </a:lvl8pPr>
            <a:lvl9pPr marL="4114800" marR="0" lvl="8" indent="-228600" algn="l" rtl="0">
              <a:spcBef>
                <a:spcPts val="280"/>
              </a:spcBef>
              <a:spcAft>
                <a:spcPts val="0"/>
              </a:spcAft>
              <a:buClr>
                <a:srgbClr val="020E58"/>
              </a:buClr>
              <a:buSzPts val="1400"/>
              <a:buFont typeface="Arial"/>
              <a:buNone/>
              <a:defRPr sz="1400" b="0" i="0" u="none" strike="noStrike" cap="none">
                <a:solidFill>
                  <a:srgbClr val="020E58"/>
                </a:solidFill>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9"/>
        <p:cNvGrpSpPr/>
        <p:nvPr/>
      </p:nvGrpSpPr>
      <p:grpSpPr>
        <a:xfrm>
          <a:off x="0" y="0"/>
          <a:ext cx="0" cy="0"/>
          <a:chOff x="0" y="0"/>
          <a:chExt cx="0" cy="0"/>
        </a:xfrm>
      </p:grpSpPr>
      <p:sp>
        <p:nvSpPr>
          <p:cNvPr id="20" name="Google Shape;20;p6"/>
          <p:cNvSpPr txBox="1">
            <a:spLocks noGrp="1"/>
          </p:cNvSpPr>
          <p:nvPr>
            <p:ph type="title"/>
          </p:nvPr>
        </p:nvSpPr>
        <p:spPr>
          <a:xfrm>
            <a:off x="2193925" y="1317625"/>
            <a:ext cx="39503350" cy="548640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20200" b="1" i="0" u="none" strike="noStrike" cap="none">
                <a:solidFill>
                  <a:srgbClr val="020E58"/>
                </a:solidFill>
                <a:latin typeface="Arial"/>
                <a:ea typeface="Arial"/>
                <a:cs typeface="Arial"/>
                <a:sym typeface="Arial"/>
              </a:defRPr>
            </a:lvl1pPr>
            <a:lvl2pPr marR="0" lvl="1" algn="ctr" rtl="0">
              <a:spcBef>
                <a:spcPts val="0"/>
              </a:spcBef>
              <a:spcAft>
                <a:spcPts val="0"/>
              </a:spcAft>
              <a:buSzPts val="1400"/>
              <a:buNone/>
              <a:defRPr sz="20200" b="1" i="0" u="none" strike="noStrike" cap="none">
                <a:solidFill>
                  <a:srgbClr val="020E58"/>
                </a:solidFill>
                <a:latin typeface="Arial"/>
                <a:ea typeface="Arial"/>
                <a:cs typeface="Arial"/>
                <a:sym typeface="Arial"/>
              </a:defRPr>
            </a:lvl2pPr>
            <a:lvl3pPr marR="0" lvl="2" algn="ctr" rtl="0">
              <a:spcBef>
                <a:spcPts val="0"/>
              </a:spcBef>
              <a:spcAft>
                <a:spcPts val="0"/>
              </a:spcAft>
              <a:buSzPts val="1400"/>
              <a:buNone/>
              <a:defRPr sz="20200" b="1" i="0" u="none" strike="noStrike" cap="none">
                <a:solidFill>
                  <a:srgbClr val="020E58"/>
                </a:solidFill>
                <a:latin typeface="Arial"/>
                <a:ea typeface="Arial"/>
                <a:cs typeface="Arial"/>
                <a:sym typeface="Arial"/>
              </a:defRPr>
            </a:lvl3pPr>
            <a:lvl4pPr marR="0" lvl="3" algn="ctr" rtl="0">
              <a:spcBef>
                <a:spcPts val="0"/>
              </a:spcBef>
              <a:spcAft>
                <a:spcPts val="0"/>
              </a:spcAft>
              <a:buSzPts val="1400"/>
              <a:buNone/>
              <a:defRPr sz="20200" b="1" i="0" u="none" strike="noStrike" cap="none">
                <a:solidFill>
                  <a:srgbClr val="020E58"/>
                </a:solidFill>
                <a:latin typeface="Arial"/>
                <a:ea typeface="Arial"/>
                <a:cs typeface="Arial"/>
                <a:sym typeface="Arial"/>
              </a:defRPr>
            </a:lvl4pPr>
            <a:lvl5pPr marR="0" lvl="4" algn="ctr" rtl="0">
              <a:spcBef>
                <a:spcPts val="0"/>
              </a:spcBef>
              <a:spcAft>
                <a:spcPts val="0"/>
              </a:spcAft>
              <a:buSzPts val="1400"/>
              <a:buNone/>
              <a:defRPr sz="20200" b="1" i="0" u="none" strike="noStrike" cap="none">
                <a:solidFill>
                  <a:srgbClr val="020E58"/>
                </a:solidFill>
                <a:latin typeface="Arial"/>
                <a:ea typeface="Arial"/>
                <a:cs typeface="Arial"/>
                <a:sym typeface="Arial"/>
              </a:defRPr>
            </a:lvl5pPr>
            <a:lvl6pPr marR="0" lvl="5" algn="ctr" rtl="0">
              <a:spcBef>
                <a:spcPts val="0"/>
              </a:spcBef>
              <a:spcAft>
                <a:spcPts val="0"/>
              </a:spcAft>
              <a:buSzPts val="1400"/>
              <a:buNone/>
              <a:defRPr sz="20200" b="1" i="0" u="none" strike="noStrike" cap="none">
                <a:solidFill>
                  <a:srgbClr val="020E58"/>
                </a:solidFill>
                <a:latin typeface="Arial"/>
                <a:ea typeface="Arial"/>
                <a:cs typeface="Arial"/>
                <a:sym typeface="Arial"/>
              </a:defRPr>
            </a:lvl6pPr>
            <a:lvl7pPr marR="0" lvl="6" algn="ctr" rtl="0">
              <a:spcBef>
                <a:spcPts val="0"/>
              </a:spcBef>
              <a:spcAft>
                <a:spcPts val="0"/>
              </a:spcAft>
              <a:buSzPts val="1400"/>
              <a:buNone/>
              <a:defRPr sz="20200" b="1" i="0" u="none" strike="noStrike" cap="none">
                <a:solidFill>
                  <a:srgbClr val="020E58"/>
                </a:solidFill>
                <a:latin typeface="Arial"/>
                <a:ea typeface="Arial"/>
                <a:cs typeface="Arial"/>
                <a:sym typeface="Arial"/>
              </a:defRPr>
            </a:lvl7pPr>
            <a:lvl8pPr marR="0" lvl="7" algn="ctr" rtl="0">
              <a:spcBef>
                <a:spcPts val="0"/>
              </a:spcBef>
              <a:spcAft>
                <a:spcPts val="0"/>
              </a:spcAft>
              <a:buSzPts val="1400"/>
              <a:buNone/>
              <a:defRPr sz="20200" b="1" i="0" u="none" strike="noStrike" cap="none">
                <a:solidFill>
                  <a:srgbClr val="020E58"/>
                </a:solidFill>
                <a:latin typeface="Arial"/>
                <a:ea typeface="Arial"/>
                <a:cs typeface="Arial"/>
                <a:sym typeface="Arial"/>
              </a:defRPr>
            </a:lvl8pPr>
            <a:lvl9pPr marR="0" lvl="8" algn="ctr" rtl="0">
              <a:spcBef>
                <a:spcPts val="0"/>
              </a:spcBef>
              <a:spcAft>
                <a:spcPts val="0"/>
              </a:spcAft>
              <a:buSzPts val="1400"/>
              <a:buNone/>
              <a:defRPr sz="20200" b="1" i="0" u="none" strike="noStrike" cap="none">
                <a:solidFill>
                  <a:srgbClr val="020E58"/>
                </a:solidFill>
                <a:latin typeface="Arial"/>
                <a:ea typeface="Arial"/>
                <a:cs typeface="Arial"/>
                <a:sym typeface="Arial"/>
              </a:defRPr>
            </a:lvl9pPr>
          </a:lstStyle>
          <a:p>
            <a:endParaRPr/>
          </a:p>
        </p:txBody>
      </p:sp>
      <p:sp>
        <p:nvSpPr>
          <p:cNvPr id="21" name="Google Shape;21;p6"/>
          <p:cNvSpPr txBox="1">
            <a:spLocks noGrp="1"/>
          </p:cNvSpPr>
          <p:nvPr>
            <p:ph type="body" idx="1"/>
          </p:nvPr>
        </p:nvSpPr>
        <p:spPr>
          <a:xfrm>
            <a:off x="2193925" y="7680325"/>
            <a:ext cx="19675475" cy="21724938"/>
          </a:xfrm>
          <a:prstGeom prst="rect">
            <a:avLst/>
          </a:prstGeom>
          <a:noFill/>
          <a:ln>
            <a:noFill/>
          </a:ln>
        </p:spPr>
        <p:txBody>
          <a:bodyPr spcFirstLastPara="1" wrap="square" lIns="91425" tIns="45700" rIns="91425" bIns="45700" anchor="t" anchorCtr="0">
            <a:noAutofit/>
          </a:bodyPr>
          <a:lstStyle>
            <a:lvl1pPr marL="457200" marR="0" lvl="0" indent="-406400" algn="l" rtl="0">
              <a:spcBef>
                <a:spcPts val="560"/>
              </a:spcBef>
              <a:spcAft>
                <a:spcPts val="0"/>
              </a:spcAft>
              <a:buClr>
                <a:srgbClr val="020E58"/>
              </a:buClr>
              <a:buSzPts val="2800"/>
              <a:buFont typeface="Arial"/>
              <a:buChar char="•"/>
              <a:defRPr sz="2800" b="0" i="0" u="none" strike="noStrike" cap="none">
                <a:solidFill>
                  <a:srgbClr val="020E58"/>
                </a:solidFill>
                <a:latin typeface="Arial"/>
                <a:ea typeface="Arial"/>
                <a:cs typeface="Arial"/>
                <a:sym typeface="Arial"/>
              </a:defRPr>
            </a:lvl1pPr>
            <a:lvl2pPr marL="914400" marR="0" lvl="1" indent="-381000" algn="l" rtl="0">
              <a:spcBef>
                <a:spcPts val="480"/>
              </a:spcBef>
              <a:spcAft>
                <a:spcPts val="0"/>
              </a:spcAft>
              <a:buClr>
                <a:srgbClr val="020E58"/>
              </a:buClr>
              <a:buSzPts val="2400"/>
              <a:buFont typeface="Arial"/>
              <a:buChar char="–"/>
              <a:defRPr sz="2400" b="0" i="0" u="none" strike="noStrike" cap="none">
                <a:solidFill>
                  <a:srgbClr val="020E58"/>
                </a:solidFill>
                <a:latin typeface="Arial"/>
                <a:ea typeface="Arial"/>
                <a:cs typeface="Arial"/>
                <a:sym typeface="Arial"/>
              </a:defRPr>
            </a:lvl2pPr>
            <a:lvl3pPr marL="1371600" marR="0" lvl="2" indent="-355600" algn="l" rtl="0">
              <a:spcBef>
                <a:spcPts val="400"/>
              </a:spcBef>
              <a:spcAft>
                <a:spcPts val="0"/>
              </a:spcAft>
              <a:buClr>
                <a:srgbClr val="020E58"/>
              </a:buClr>
              <a:buSzPts val="2000"/>
              <a:buFont typeface="Arial"/>
              <a:buChar char="•"/>
              <a:defRPr sz="2000" b="0" i="0" u="none" strike="noStrike" cap="none">
                <a:solidFill>
                  <a:srgbClr val="020E58"/>
                </a:solidFill>
                <a:latin typeface="Arial"/>
                <a:ea typeface="Arial"/>
                <a:cs typeface="Arial"/>
                <a:sym typeface="Arial"/>
              </a:defRPr>
            </a:lvl3pPr>
            <a:lvl4pPr marL="1828800" marR="0" lvl="3" indent="-342900" algn="l" rtl="0">
              <a:spcBef>
                <a:spcPts val="360"/>
              </a:spcBef>
              <a:spcAft>
                <a:spcPts val="0"/>
              </a:spcAft>
              <a:buClr>
                <a:srgbClr val="020E58"/>
              </a:buClr>
              <a:buSzPts val="1800"/>
              <a:buFont typeface="Arial"/>
              <a:buChar char="–"/>
              <a:defRPr sz="1800" b="0" i="0" u="none" strike="noStrike" cap="none">
                <a:solidFill>
                  <a:srgbClr val="020E58"/>
                </a:solidFill>
                <a:latin typeface="Arial"/>
                <a:ea typeface="Arial"/>
                <a:cs typeface="Arial"/>
                <a:sym typeface="Arial"/>
              </a:defRPr>
            </a:lvl4pPr>
            <a:lvl5pPr marL="2286000" marR="0" lvl="4" indent="-342900" algn="l" rtl="0">
              <a:spcBef>
                <a:spcPts val="360"/>
              </a:spcBef>
              <a:spcAft>
                <a:spcPts val="0"/>
              </a:spcAft>
              <a:buClr>
                <a:srgbClr val="020E58"/>
              </a:buClr>
              <a:buSzPts val="1800"/>
              <a:buFont typeface="Arial"/>
              <a:buChar char="•"/>
              <a:defRPr sz="1800" b="0" i="0" u="none" strike="noStrike" cap="none">
                <a:solidFill>
                  <a:srgbClr val="020E58"/>
                </a:solidFill>
                <a:latin typeface="Arial"/>
                <a:ea typeface="Arial"/>
                <a:cs typeface="Arial"/>
                <a:sym typeface="Arial"/>
              </a:defRPr>
            </a:lvl5pPr>
            <a:lvl6pPr marL="2743200" marR="0" lvl="5" indent="-342900" algn="l" rtl="0">
              <a:spcBef>
                <a:spcPts val="360"/>
              </a:spcBef>
              <a:spcAft>
                <a:spcPts val="0"/>
              </a:spcAft>
              <a:buClr>
                <a:srgbClr val="020E58"/>
              </a:buClr>
              <a:buSzPts val="1800"/>
              <a:buFont typeface="Arial"/>
              <a:buChar char="•"/>
              <a:defRPr sz="1800" b="0" i="0" u="none" strike="noStrike" cap="none">
                <a:solidFill>
                  <a:srgbClr val="020E58"/>
                </a:solidFill>
                <a:latin typeface="Arial"/>
                <a:ea typeface="Arial"/>
                <a:cs typeface="Arial"/>
                <a:sym typeface="Arial"/>
              </a:defRPr>
            </a:lvl6pPr>
            <a:lvl7pPr marL="3200400" marR="0" lvl="6" indent="-342900" algn="l" rtl="0">
              <a:spcBef>
                <a:spcPts val="360"/>
              </a:spcBef>
              <a:spcAft>
                <a:spcPts val="0"/>
              </a:spcAft>
              <a:buClr>
                <a:srgbClr val="020E58"/>
              </a:buClr>
              <a:buSzPts val="1800"/>
              <a:buFont typeface="Arial"/>
              <a:buChar char="•"/>
              <a:defRPr sz="1800" b="0" i="0" u="none" strike="noStrike" cap="none">
                <a:solidFill>
                  <a:srgbClr val="020E58"/>
                </a:solidFill>
                <a:latin typeface="Arial"/>
                <a:ea typeface="Arial"/>
                <a:cs typeface="Arial"/>
                <a:sym typeface="Arial"/>
              </a:defRPr>
            </a:lvl7pPr>
            <a:lvl8pPr marL="3657600" marR="0" lvl="7" indent="-342900" algn="l" rtl="0">
              <a:spcBef>
                <a:spcPts val="360"/>
              </a:spcBef>
              <a:spcAft>
                <a:spcPts val="0"/>
              </a:spcAft>
              <a:buClr>
                <a:srgbClr val="020E58"/>
              </a:buClr>
              <a:buSzPts val="1800"/>
              <a:buFont typeface="Arial"/>
              <a:buChar char="•"/>
              <a:defRPr sz="1800" b="0" i="0" u="none" strike="noStrike" cap="none">
                <a:solidFill>
                  <a:srgbClr val="020E58"/>
                </a:solidFill>
                <a:latin typeface="Arial"/>
                <a:ea typeface="Arial"/>
                <a:cs typeface="Arial"/>
                <a:sym typeface="Arial"/>
              </a:defRPr>
            </a:lvl8pPr>
            <a:lvl9pPr marL="4114800" marR="0" lvl="8" indent="-342900" algn="l" rtl="0">
              <a:spcBef>
                <a:spcPts val="360"/>
              </a:spcBef>
              <a:spcAft>
                <a:spcPts val="0"/>
              </a:spcAft>
              <a:buClr>
                <a:srgbClr val="020E58"/>
              </a:buClr>
              <a:buSzPts val="1800"/>
              <a:buFont typeface="Arial"/>
              <a:buChar char="•"/>
              <a:defRPr sz="1800" b="0" i="0" u="none" strike="noStrike" cap="none">
                <a:solidFill>
                  <a:srgbClr val="020E58"/>
                </a:solidFill>
                <a:latin typeface="Arial"/>
                <a:ea typeface="Arial"/>
                <a:cs typeface="Arial"/>
                <a:sym typeface="Arial"/>
              </a:defRPr>
            </a:lvl9pPr>
          </a:lstStyle>
          <a:p>
            <a:endParaRPr/>
          </a:p>
        </p:txBody>
      </p:sp>
      <p:sp>
        <p:nvSpPr>
          <p:cNvPr id="22" name="Google Shape;22;p6"/>
          <p:cNvSpPr txBox="1">
            <a:spLocks noGrp="1"/>
          </p:cNvSpPr>
          <p:nvPr>
            <p:ph type="body" idx="2"/>
          </p:nvPr>
        </p:nvSpPr>
        <p:spPr>
          <a:xfrm>
            <a:off x="22021800" y="7680325"/>
            <a:ext cx="19675475" cy="21724938"/>
          </a:xfrm>
          <a:prstGeom prst="rect">
            <a:avLst/>
          </a:prstGeom>
          <a:noFill/>
          <a:ln>
            <a:noFill/>
          </a:ln>
        </p:spPr>
        <p:txBody>
          <a:bodyPr spcFirstLastPara="1" wrap="square" lIns="91425" tIns="45700" rIns="91425" bIns="45700" anchor="t" anchorCtr="0">
            <a:noAutofit/>
          </a:bodyPr>
          <a:lstStyle>
            <a:lvl1pPr marL="457200" marR="0" lvl="0" indent="-406400" algn="l" rtl="0">
              <a:spcBef>
                <a:spcPts val="560"/>
              </a:spcBef>
              <a:spcAft>
                <a:spcPts val="0"/>
              </a:spcAft>
              <a:buClr>
                <a:srgbClr val="020E58"/>
              </a:buClr>
              <a:buSzPts val="2800"/>
              <a:buFont typeface="Arial"/>
              <a:buChar char="•"/>
              <a:defRPr sz="2800" b="0" i="0" u="none" strike="noStrike" cap="none">
                <a:solidFill>
                  <a:srgbClr val="020E58"/>
                </a:solidFill>
                <a:latin typeface="Arial"/>
                <a:ea typeface="Arial"/>
                <a:cs typeface="Arial"/>
                <a:sym typeface="Arial"/>
              </a:defRPr>
            </a:lvl1pPr>
            <a:lvl2pPr marL="914400" marR="0" lvl="1" indent="-381000" algn="l" rtl="0">
              <a:spcBef>
                <a:spcPts val="480"/>
              </a:spcBef>
              <a:spcAft>
                <a:spcPts val="0"/>
              </a:spcAft>
              <a:buClr>
                <a:srgbClr val="020E58"/>
              </a:buClr>
              <a:buSzPts val="2400"/>
              <a:buFont typeface="Arial"/>
              <a:buChar char="–"/>
              <a:defRPr sz="2400" b="0" i="0" u="none" strike="noStrike" cap="none">
                <a:solidFill>
                  <a:srgbClr val="020E58"/>
                </a:solidFill>
                <a:latin typeface="Arial"/>
                <a:ea typeface="Arial"/>
                <a:cs typeface="Arial"/>
                <a:sym typeface="Arial"/>
              </a:defRPr>
            </a:lvl2pPr>
            <a:lvl3pPr marL="1371600" marR="0" lvl="2" indent="-355600" algn="l" rtl="0">
              <a:spcBef>
                <a:spcPts val="400"/>
              </a:spcBef>
              <a:spcAft>
                <a:spcPts val="0"/>
              </a:spcAft>
              <a:buClr>
                <a:srgbClr val="020E58"/>
              </a:buClr>
              <a:buSzPts val="2000"/>
              <a:buFont typeface="Arial"/>
              <a:buChar char="•"/>
              <a:defRPr sz="2000" b="0" i="0" u="none" strike="noStrike" cap="none">
                <a:solidFill>
                  <a:srgbClr val="020E58"/>
                </a:solidFill>
                <a:latin typeface="Arial"/>
                <a:ea typeface="Arial"/>
                <a:cs typeface="Arial"/>
                <a:sym typeface="Arial"/>
              </a:defRPr>
            </a:lvl3pPr>
            <a:lvl4pPr marL="1828800" marR="0" lvl="3" indent="-342900" algn="l" rtl="0">
              <a:spcBef>
                <a:spcPts val="360"/>
              </a:spcBef>
              <a:spcAft>
                <a:spcPts val="0"/>
              </a:spcAft>
              <a:buClr>
                <a:srgbClr val="020E58"/>
              </a:buClr>
              <a:buSzPts val="1800"/>
              <a:buFont typeface="Arial"/>
              <a:buChar char="–"/>
              <a:defRPr sz="1800" b="0" i="0" u="none" strike="noStrike" cap="none">
                <a:solidFill>
                  <a:srgbClr val="020E58"/>
                </a:solidFill>
                <a:latin typeface="Arial"/>
                <a:ea typeface="Arial"/>
                <a:cs typeface="Arial"/>
                <a:sym typeface="Arial"/>
              </a:defRPr>
            </a:lvl4pPr>
            <a:lvl5pPr marL="2286000" marR="0" lvl="4" indent="-342900" algn="l" rtl="0">
              <a:spcBef>
                <a:spcPts val="360"/>
              </a:spcBef>
              <a:spcAft>
                <a:spcPts val="0"/>
              </a:spcAft>
              <a:buClr>
                <a:srgbClr val="020E58"/>
              </a:buClr>
              <a:buSzPts val="1800"/>
              <a:buFont typeface="Arial"/>
              <a:buChar char="•"/>
              <a:defRPr sz="1800" b="0" i="0" u="none" strike="noStrike" cap="none">
                <a:solidFill>
                  <a:srgbClr val="020E58"/>
                </a:solidFill>
                <a:latin typeface="Arial"/>
                <a:ea typeface="Arial"/>
                <a:cs typeface="Arial"/>
                <a:sym typeface="Arial"/>
              </a:defRPr>
            </a:lvl5pPr>
            <a:lvl6pPr marL="2743200" marR="0" lvl="5" indent="-342900" algn="l" rtl="0">
              <a:spcBef>
                <a:spcPts val="360"/>
              </a:spcBef>
              <a:spcAft>
                <a:spcPts val="0"/>
              </a:spcAft>
              <a:buClr>
                <a:srgbClr val="020E58"/>
              </a:buClr>
              <a:buSzPts val="1800"/>
              <a:buFont typeface="Arial"/>
              <a:buChar char="•"/>
              <a:defRPr sz="1800" b="0" i="0" u="none" strike="noStrike" cap="none">
                <a:solidFill>
                  <a:srgbClr val="020E58"/>
                </a:solidFill>
                <a:latin typeface="Arial"/>
                <a:ea typeface="Arial"/>
                <a:cs typeface="Arial"/>
                <a:sym typeface="Arial"/>
              </a:defRPr>
            </a:lvl6pPr>
            <a:lvl7pPr marL="3200400" marR="0" lvl="6" indent="-342900" algn="l" rtl="0">
              <a:spcBef>
                <a:spcPts val="360"/>
              </a:spcBef>
              <a:spcAft>
                <a:spcPts val="0"/>
              </a:spcAft>
              <a:buClr>
                <a:srgbClr val="020E58"/>
              </a:buClr>
              <a:buSzPts val="1800"/>
              <a:buFont typeface="Arial"/>
              <a:buChar char="•"/>
              <a:defRPr sz="1800" b="0" i="0" u="none" strike="noStrike" cap="none">
                <a:solidFill>
                  <a:srgbClr val="020E58"/>
                </a:solidFill>
                <a:latin typeface="Arial"/>
                <a:ea typeface="Arial"/>
                <a:cs typeface="Arial"/>
                <a:sym typeface="Arial"/>
              </a:defRPr>
            </a:lvl7pPr>
            <a:lvl8pPr marL="3657600" marR="0" lvl="7" indent="-342900" algn="l" rtl="0">
              <a:spcBef>
                <a:spcPts val="360"/>
              </a:spcBef>
              <a:spcAft>
                <a:spcPts val="0"/>
              </a:spcAft>
              <a:buClr>
                <a:srgbClr val="020E58"/>
              </a:buClr>
              <a:buSzPts val="1800"/>
              <a:buFont typeface="Arial"/>
              <a:buChar char="•"/>
              <a:defRPr sz="1800" b="0" i="0" u="none" strike="noStrike" cap="none">
                <a:solidFill>
                  <a:srgbClr val="020E58"/>
                </a:solidFill>
                <a:latin typeface="Arial"/>
                <a:ea typeface="Arial"/>
                <a:cs typeface="Arial"/>
                <a:sym typeface="Arial"/>
              </a:defRPr>
            </a:lvl8pPr>
            <a:lvl9pPr marL="4114800" marR="0" lvl="8" indent="-342900" algn="l" rtl="0">
              <a:spcBef>
                <a:spcPts val="360"/>
              </a:spcBef>
              <a:spcAft>
                <a:spcPts val="0"/>
              </a:spcAft>
              <a:buClr>
                <a:srgbClr val="020E58"/>
              </a:buClr>
              <a:buSzPts val="1800"/>
              <a:buFont typeface="Arial"/>
              <a:buChar char="•"/>
              <a:defRPr sz="1800" b="0" i="0" u="none" strike="noStrike" cap="none">
                <a:solidFill>
                  <a:srgbClr val="020E58"/>
                </a:solidFill>
                <a:latin typeface="Arial"/>
                <a:ea typeface="Arial"/>
                <a:cs typeface="Arial"/>
                <a:sym typeface="Aria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3"/>
        <p:cNvGrpSpPr/>
        <p:nvPr/>
      </p:nvGrpSpPr>
      <p:grpSpPr>
        <a:xfrm>
          <a:off x="0" y="0"/>
          <a:ext cx="0" cy="0"/>
          <a:chOff x="0" y="0"/>
          <a:chExt cx="0" cy="0"/>
        </a:xfrm>
      </p:grpSpPr>
      <p:sp>
        <p:nvSpPr>
          <p:cNvPr id="24" name="Google Shape;24;p7"/>
          <p:cNvSpPr txBox="1">
            <a:spLocks noGrp="1"/>
          </p:cNvSpPr>
          <p:nvPr>
            <p:ph type="title"/>
          </p:nvPr>
        </p:nvSpPr>
        <p:spPr>
          <a:xfrm>
            <a:off x="2193925" y="1317625"/>
            <a:ext cx="39503350" cy="548640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20200" b="1" i="0" u="none" strike="noStrike" cap="none">
                <a:solidFill>
                  <a:srgbClr val="020E58"/>
                </a:solidFill>
                <a:latin typeface="Arial"/>
                <a:ea typeface="Arial"/>
                <a:cs typeface="Arial"/>
                <a:sym typeface="Arial"/>
              </a:defRPr>
            </a:lvl1pPr>
            <a:lvl2pPr marR="0" lvl="1" algn="ctr" rtl="0">
              <a:spcBef>
                <a:spcPts val="0"/>
              </a:spcBef>
              <a:spcAft>
                <a:spcPts val="0"/>
              </a:spcAft>
              <a:buSzPts val="1400"/>
              <a:buNone/>
              <a:defRPr sz="20200" b="1" i="0" u="none" strike="noStrike" cap="none">
                <a:solidFill>
                  <a:srgbClr val="020E58"/>
                </a:solidFill>
                <a:latin typeface="Arial"/>
                <a:ea typeface="Arial"/>
                <a:cs typeface="Arial"/>
                <a:sym typeface="Arial"/>
              </a:defRPr>
            </a:lvl2pPr>
            <a:lvl3pPr marR="0" lvl="2" algn="ctr" rtl="0">
              <a:spcBef>
                <a:spcPts val="0"/>
              </a:spcBef>
              <a:spcAft>
                <a:spcPts val="0"/>
              </a:spcAft>
              <a:buSzPts val="1400"/>
              <a:buNone/>
              <a:defRPr sz="20200" b="1" i="0" u="none" strike="noStrike" cap="none">
                <a:solidFill>
                  <a:srgbClr val="020E58"/>
                </a:solidFill>
                <a:latin typeface="Arial"/>
                <a:ea typeface="Arial"/>
                <a:cs typeface="Arial"/>
                <a:sym typeface="Arial"/>
              </a:defRPr>
            </a:lvl3pPr>
            <a:lvl4pPr marR="0" lvl="3" algn="ctr" rtl="0">
              <a:spcBef>
                <a:spcPts val="0"/>
              </a:spcBef>
              <a:spcAft>
                <a:spcPts val="0"/>
              </a:spcAft>
              <a:buSzPts val="1400"/>
              <a:buNone/>
              <a:defRPr sz="20200" b="1" i="0" u="none" strike="noStrike" cap="none">
                <a:solidFill>
                  <a:srgbClr val="020E58"/>
                </a:solidFill>
                <a:latin typeface="Arial"/>
                <a:ea typeface="Arial"/>
                <a:cs typeface="Arial"/>
                <a:sym typeface="Arial"/>
              </a:defRPr>
            </a:lvl4pPr>
            <a:lvl5pPr marR="0" lvl="4" algn="ctr" rtl="0">
              <a:spcBef>
                <a:spcPts val="0"/>
              </a:spcBef>
              <a:spcAft>
                <a:spcPts val="0"/>
              </a:spcAft>
              <a:buSzPts val="1400"/>
              <a:buNone/>
              <a:defRPr sz="20200" b="1" i="0" u="none" strike="noStrike" cap="none">
                <a:solidFill>
                  <a:srgbClr val="020E58"/>
                </a:solidFill>
                <a:latin typeface="Arial"/>
                <a:ea typeface="Arial"/>
                <a:cs typeface="Arial"/>
                <a:sym typeface="Arial"/>
              </a:defRPr>
            </a:lvl5pPr>
            <a:lvl6pPr marR="0" lvl="5" algn="ctr" rtl="0">
              <a:spcBef>
                <a:spcPts val="0"/>
              </a:spcBef>
              <a:spcAft>
                <a:spcPts val="0"/>
              </a:spcAft>
              <a:buSzPts val="1400"/>
              <a:buNone/>
              <a:defRPr sz="20200" b="1" i="0" u="none" strike="noStrike" cap="none">
                <a:solidFill>
                  <a:srgbClr val="020E58"/>
                </a:solidFill>
                <a:latin typeface="Arial"/>
                <a:ea typeface="Arial"/>
                <a:cs typeface="Arial"/>
                <a:sym typeface="Arial"/>
              </a:defRPr>
            </a:lvl6pPr>
            <a:lvl7pPr marR="0" lvl="6" algn="ctr" rtl="0">
              <a:spcBef>
                <a:spcPts val="0"/>
              </a:spcBef>
              <a:spcAft>
                <a:spcPts val="0"/>
              </a:spcAft>
              <a:buSzPts val="1400"/>
              <a:buNone/>
              <a:defRPr sz="20200" b="1" i="0" u="none" strike="noStrike" cap="none">
                <a:solidFill>
                  <a:srgbClr val="020E58"/>
                </a:solidFill>
                <a:latin typeface="Arial"/>
                <a:ea typeface="Arial"/>
                <a:cs typeface="Arial"/>
                <a:sym typeface="Arial"/>
              </a:defRPr>
            </a:lvl7pPr>
            <a:lvl8pPr marR="0" lvl="7" algn="ctr" rtl="0">
              <a:spcBef>
                <a:spcPts val="0"/>
              </a:spcBef>
              <a:spcAft>
                <a:spcPts val="0"/>
              </a:spcAft>
              <a:buSzPts val="1400"/>
              <a:buNone/>
              <a:defRPr sz="20200" b="1" i="0" u="none" strike="noStrike" cap="none">
                <a:solidFill>
                  <a:srgbClr val="020E58"/>
                </a:solidFill>
                <a:latin typeface="Arial"/>
                <a:ea typeface="Arial"/>
                <a:cs typeface="Arial"/>
                <a:sym typeface="Arial"/>
              </a:defRPr>
            </a:lvl8pPr>
            <a:lvl9pPr marR="0" lvl="8" algn="ctr" rtl="0">
              <a:spcBef>
                <a:spcPts val="0"/>
              </a:spcBef>
              <a:spcAft>
                <a:spcPts val="0"/>
              </a:spcAft>
              <a:buSzPts val="1400"/>
              <a:buNone/>
              <a:defRPr sz="20200" b="1" i="0" u="none" strike="noStrike" cap="none">
                <a:solidFill>
                  <a:srgbClr val="020E58"/>
                </a:solidFill>
                <a:latin typeface="Arial"/>
                <a:ea typeface="Arial"/>
                <a:cs typeface="Arial"/>
                <a:sym typeface="Arial"/>
              </a:defRPr>
            </a:lvl9pPr>
          </a:lstStyle>
          <a:p>
            <a:endParaRPr/>
          </a:p>
        </p:txBody>
      </p:sp>
      <p:sp>
        <p:nvSpPr>
          <p:cNvPr id="25" name="Google Shape;25;p7"/>
          <p:cNvSpPr txBox="1">
            <a:spLocks noGrp="1"/>
          </p:cNvSpPr>
          <p:nvPr>
            <p:ph type="body" idx="1"/>
          </p:nvPr>
        </p:nvSpPr>
        <p:spPr>
          <a:xfrm>
            <a:off x="2193925" y="7369175"/>
            <a:ext cx="19392900" cy="3070225"/>
          </a:xfrm>
          <a:prstGeom prst="rect">
            <a:avLst/>
          </a:prstGeom>
          <a:noFill/>
          <a:ln>
            <a:noFill/>
          </a:ln>
        </p:spPr>
        <p:txBody>
          <a:bodyPr spcFirstLastPara="1" wrap="square" lIns="91425" tIns="45700" rIns="91425" bIns="45700" anchor="b" anchorCtr="0">
            <a:noAutofit/>
          </a:bodyPr>
          <a:lstStyle>
            <a:lvl1pPr marL="457200" marR="0" lvl="0" indent="-228600" algn="l" rtl="0">
              <a:spcBef>
                <a:spcPts val="480"/>
              </a:spcBef>
              <a:spcAft>
                <a:spcPts val="0"/>
              </a:spcAft>
              <a:buClr>
                <a:srgbClr val="020E58"/>
              </a:buClr>
              <a:buSzPts val="2400"/>
              <a:buFont typeface="Arial"/>
              <a:buNone/>
              <a:defRPr sz="2400" b="1" i="0" u="none" strike="noStrike" cap="none">
                <a:solidFill>
                  <a:srgbClr val="020E58"/>
                </a:solidFill>
                <a:latin typeface="Arial"/>
                <a:ea typeface="Arial"/>
                <a:cs typeface="Arial"/>
                <a:sym typeface="Arial"/>
              </a:defRPr>
            </a:lvl1pPr>
            <a:lvl2pPr marL="914400" marR="0" lvl="1" indent="-228600" algn="l" rtl="0">
              <a:spcBef>
                <a:spcPts val="400"/>
              </a:spcBef>
              <a:spcAft>
                <a:spcPts val="0"/>
              </a:spcAft>
              <a:buClr>
                <a:srgbClr val="020E58"/>
              </a:buClr>
              <a:buSzPts val="2000"/>
              <a:buFont typeface="Arial"/>
              <a:buNone/>
              <a:defRPr sz="2000" b="1" i="0" u="none" strike="noStrike" cap="none">
                <a:solidFill>
                  <a:srgbClr val="020E58"/>
                </a:solidFill>
                <a:latin typeface="Arial"/>
                <a:ea typeface="Arial"/>
                <a:cs typeface="Arial"/>
                <a:sym typeface="Arial"/>
              </a:defRPr>
            </a:lvl2pPr>
            <a:lvl3pPr marL="1371600" marR="0" lvl="2" indent="-228600" algn="l" rtl="0">
              <a:spcBef>
                <a:spcPts val="360"/>
              </a:spcBef>
              <a:spcAft>
                <a:spcPts val="0"/>
              </a:spcAft>
              <a:buClr>
                <a:srgbClr val="020E58"/>
              </a:buClr>
              <a:buSzPts val="1800"/>
              <a:buFont typeface="Arial"/>
              <a:buNone/>
              <a:defRPr sz="1800" b="1" i="0" u="none" strike="noStrike" cap="none">
                <a:solidFill>
                  <a:srgbClr val="020E58"/>
                </a:solidFill>
                <a:latin typeface="Arial"/>
                <a:ea typeface="Arial"/>
                <a:cs typeface="Arial"/>
                <a:sym typeface="Arial"/>
              </a:defRPr>
            </a:lvl3pPr>
            <a:lvl4pPr marL="1828800" marR="0" lvl="3" indent="-228600" algn="l" rtl="0">
              <a:spcBef>
                <a:spcPts val="320"/>
              </a:spcBef>
              <a:spcAft>
                <a:spcPts val="0"/>
              </a:spcAft>
              <a:buClr>
                <a:srgbClr val="020E58"/>
              </a:buClr>
              <a:buSzPts val="1600"/>
              <a:buFont typeface="Arial"/>
              <a:buNone/>
              <a:defRPr sz="1600" b="1" i="0" u="none" strike="noStrike" cap="none">
                <a:solidFill>
                  <a:srgbClr val="020E58"/>
                </a:solidFill>
                <a:latin typeface="Arial"/>
                <a:ea typeface="Arial"/>
                <a:cs typeface="Arial"/>
                <a:sym typeface="Arial"/>
              </a:defRPr>
            </a:lvl4pPr>
            <a:lvl5pPr marL="2286000" marR="0" lvl="4" indent="-228600" algn="l" rtl="0">
              <a:spcBef>
                <a:spcPts val="320"/>
              </a:spcBef>
              <a:spcAft>
                <a:spcPts val="0"/>
              </a:spcAft>
              <a:buClr>
                <a:srgbClr val="020E58"/>
              </a:buClr>
              <a:buSzPts val="1600"/>
              <a:buFont typeface="Arial"/>
              <a:buNone/>
              <a:defRPr sz="1600" b="1" i="0" u="none" strike="noStrike" cap="none">
                <a:solidFill>
                  <a:srgbClr val="020E58"/>
                </a:solidFill>
                <a:latin typeface="Arial"/>
                <a:ea typeface="Arial"/>
                <a:cs typeface="Arial"/>
                <a:sym typeface="Arial"/>
              </a:defRPr>
            </a:lvl5pPr>
            <a:lvl6pPr marL="2743200" marR="0" lvl="5" indent="-228600" algn="l" rtl="0">
              <a:spcBef>
                <a:spcPts val="320"/>
              </a:spcBef>
              <a:spcAft>
                <a:spcPts val="0"/>
              </a:spcAft>
              <a:buClr>
                <a:srgbClr val="020E58"/>
              </a:buClr>
              <a:buSzPts val="1600"/>
              <a:buFont typeface="Arial"/>
              <a:buNone/>
              <a:defRPr sz="1600" b="1" i="0" u="none" strike="noStrike" cap="none">
                <a:solidFill>
                  <a:srgbClr val="020E58"/>
                </a:solidFill>
                <a:latin typeface="Arial"/>
                <a:ea typeface="Arial"/>
                <a:cs typeface="Arial"/>
                <a:sym typeface="Arial"/>
              </a:defRPr>
            </a:lvl6pPr>
            <a:lvl7pPr marL="3200400" marR="0" lvl="6" indent="-228600" algn="l" rtl="0">
              <a:spcBef>
                <a:spcPts val="320"/>
              </a:spcBef>
              <a:spcAft>
                <a:spcPts val="0"/>
              </a:spcAft>
              <a:buClr>
                <a:srgbClr val="020E58"/>
              </a:buClr>
              <a:buSzPts val="1600"/>
              <a:buFont typeface="Arial"/>
              <a:buNone/>
              <a:defRPr sz="1600" b="1" i="0" u="none" strike="noStrike" cap="none">
                <a:solidFill>
                  <a:srgbClr val="020E58"/>
                </a:solidFill>
                <a:latin typeface="Arial"/>
                <a:ea typeface="Arial"/>
                <a:cs typeface="Arial"/>
                <a:sym typeface="Arial"/>
              </a:defRPr>
            </a:lvl7pPr>
            <a:lvl8pPr marL="3657600" marR="0" lvl="7" indent="-228600" algn="l" rtl="0">
              <a:spcBef>
                <a:spcPts val="320"/>
              </a:spcBef>
              <a:spcAft>
                <a:spcPts val="0"/>
              </a:spcAft>
              <a:buClr>
                <a:srgbClr val="020E58"/>
              </a:buClr>
              <a:buSzPts val="1600"/>
              <a:buFont typeface="Arial"/>
              <a:buNone/>
              <a:defRPr sz="1600" b="1" i="0" u="none" strike="noStrike" cap="none">
                <a:solidFill>
                  <a:srgbClr val="020E58"/>
                </a:solidFill>
                <a:latin typeface="Arial"/>
                <a:ea typeface="Arial"/>
                <a:cs typeface="Arial"/>
                <a:sym typeface="Arial"/>
              </a:defRPr>
            </a:lvl8pPr>
            <a:lvl9pPr marL="4114800" marR="0" lvl="8" indent="-228600" algn="l" rtl="0">
              <a:spcBef>
                <a:spcPts val="320"/>
              </a:spcBef>
              <a:spcAft>
                <a:spcPts val="0"/>
              </a:spcAft>
              <a:buClr>
                <a:srgbClr val="020E58"/>
              </a:buClr>
              <a:buSzPts val="1600"/>
              <a:buFont typeface="Arial"/>
              <a:buNone/>
              <a:defRPr sz="1600" b="1" i="0" u="none" strike="noStrike" cap="none">
                <a:solidFill>
                  <a:srgbClr val="020E58"/>
                </a:solidFill>
                <a:latin typeface="Arial"/>
                <a:ea typeface="Arial"/>
                <a:cs typeface="Arial"/>
                <a:sym typeface="Arial"/>
              </a:defRPr>
            </a:lvl9pPr>
          </a:lstStyle>
          <a:p>
            <a:endParaRPr/>
          </a:p>
        </p:txBody>
      </p:sp>
      <p:sp>
        <p:nvSpPr>
          <p:cNvPr id="26" name="Google Shape;26;p7"/>
          <p:cNvSpPr txBox="1">
            <a:spLocks noGrp="1"/>
          </p:cNvSpPr>
          <p:nvPr>
            <p:ph type="body" idx="2"/>
          </p:nvPr>
        </p:nvSpPr>
        <p:spPr>
          <a:xfrm>
            <a:off x="2193925" y="10439400"/>
            <a:ext cx="19392900" cy="18965863"/>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480"/>
              </a:spcBef>
              <a:spcAft>
                <a:spcPts val="0"/>
              </a:spcAft>
              <a:buClr>
                <a:srgbClr val="020E58"/>
              </a:buClr>
              <a:buSzPts val="2400"/>
              <a:buFont typeface="Arial"/>
              <a:buChar char="•"/>
              <a:defRPr sz="2400" b="0" i="0" u="none" strike="noStrike" cap="none">
                <a:solidFill>
                  <a:srgbClr val="020E58"/>
                </a:solidFill>
                <a:latin typeface="Arial"/>
                <a:ea typeface="Arial"/>
                <a:cs typeface="Arial"/>
                <a:sym typeface="Arial"/>
              </a:defRPr>
            </a:lvl1pPr>
            <a:lvl2pPr marL="914400" marR="0" lvl="1" indent="-355600" algn="l" rtl="0">
              <a:spcBef>
                <a:spcPts val="400"/>
              </a:spcBef>
              <a:spcAft>
                <a:spcPts val="0"/>
              </a:spcAft>
              <a:buClr>
                <a:srgbClr val="020E58"/>
              </a:buClr>
              <a:buSzPts val="2000"/>
              <a:buFont typeface="Arial"/>
              <a:buChar char="–"/>
              <a:defRPr sz="2000" b="0" i="0" u="none" strike="noStrike" cap="none">
                <a:solidFill>
                  <a:srgbClr val="020E58"/>
                </a:solidFill>
                <a:latin typeface="Arial"/>
                <a:ea typeface="Arial"/>
                <a:cs typeface="Arial"/>
                <a:sym typeface="Arial"/>
              </a:defRPr>
            </a:lvl2pPr>
            <a:lvl3pPr marL="1371600" marR="0" lvl="2" indent="-342900" algn="l" rtl="0">
              <a:spcBef>
                <a:spcPts val="360"/>
              </a:spcBef>
              <a:spcAft>
                <a:spcPts val="0"/>
              </a:spcAft>
              <a:buClr>
                <a:srgbClr val="020E58"/>
              </a:buClr>
              <a:buSzPts val="1800"/>
              <a:buFont typeface="Arial"/>
              <a:buChar char="•"/>
              <a:defRPr sz="1800" b="0" i="0" u="none" strike="noStrike" cap="none">
                <a:solidFill>
                  <a:srgbClr val="020E58"/>
                </a:solidFill>
                <a:latin typeface="Arial"/>
                <a:ea typeface="Arial"/>
                <a:cs typeface="Arial"/>
                <a:sym typeface="Arial"/>
              </a:defRPr>
            </a:lvl3pPr>
            <a:lvl4pPr marL="1828800" marR="0" lvl="3" indent="-330200" algn="l" rtl="0">
              <a:spcBef>
                <a:spcPts val="320"/>
              </a:spcBef>
              <a:spcAft>
                <a:spcPts val="0"/>
              </a:spcAft>
              <a:buClr>
                <a:srgbClr val="020E58"/>
              </a:buClr>
              <a:buSzPts val="1600"/>
              <a:buFont typeface="Arial"/>
              <a:buChar char="–"/>
              <a:defRPr sz="1600" b="0" i="0" u="none" strike="noStrike" cap="none">
                <a:solidFill>
                  <a:srgbClr val="020E58"/>
                </a:solidFill>
                <a:latin typeface="Arial"/>
                <a:ea typeface="Arial"/>
                <a:cs typeface="Arial"/>
                <a:sym typeface="Arial"/>
              </a:defRPr>
            </a:lvl4pPr>
            <a:lvl5pPr marL="2286000" marR="0" lvl="4" indent="-330200" algn="l" rtl="0">
              <a:spcBef>
                <a:spcPts val="320"/>
              </a:spcBef>
              <a:spcAft>
                <a:spcPts val="0"/>
              </a:spcAft>
              <a:buClr>
                <a:srgbClr val="020E58"/>
              </a:buClr>
              <a:buSzPts val="1600"/>
              <a:buFont typeface="Arial"/>
              <a:buChar char="•"/>
              <a:defRPr sz="1600" b="0" i="0" u="none" strike="noStrike" cap="none">
                <a:solidFill>
                  <a:srgbClr val="020E58"/>
                </a:solidFill>
                <a:latin typeface="Arial"/>
                <a:ea typeface="Arial"/>
                <a:cs typeface="Arial"/>
                <a:sym typeface="Arial"/>
              </a:defRPr>
            </a:lvl5pPr>
            <a:lvl6pPr marL="2743200" marR="0" lvl="5" indent="-330200" algn="l" rtl="0">
              <a:spcBef>
                <a:spcPts val="320"/>
              </a:spcBef>
              <a:spcAft>
                <a:spcPts val="0"/>
              </a:spcAft>
              <a:buClr>
                <a:srgbClr val="020E58"/>
              </a:buClr>
              <a:buSzPts val="1600"/>
              <a:buFont typeface="Arial"/>
              <a:buChar char="•"/>
              <a:defRPr sz="1600" b="0" i="0" u="none" strike="noStrike" cap="none">
                <a:solidFill>
                  <a:srgbClr val="020E58"/>
                </a:solidFill>
                <a:latin typeface="Arial"/>
                <a:ea typeface="Arial"/>
                <a:cs typeface="Arial"/>
                <a:sym typeface="Arial"/>
              </a:defRPr>
            </a:lvl6pPr>
            <a:lvl7pPr marL="3200400" marR="0" lvl="6" indent="-330200" algn="l" rtl="0">
              <a:spcBef>
                <a:spcPts val="320"/>
              </a:spcBef>
              <a:spcAft>
                <a:spcPts val="0"/>
              </a:spcAft>
              <a:buClr>
                <a:srgbClr val="020E58"/>
              </a:buClr>
              <a:buSzPts val="1600"/>
              <a:buFont typeface="Arial"/>
              <a:buChar char="•"/>
              <a:defRPr sz="1600" b="0" i="0" u="none" strike="noStrike" cap="none">
                <a:solidFill>
                  <a:srgbClr val="020E58"/>
                </a:solidFill>
                <a:latin typeface="Arial"/>
                <a:ea typeface="Arial"/>
                <a:cs typeface="Arial"/>
                <a:sym typeface="Arial"/>
              </a:defRPr>
            </a:lvl7pPr>
            <a:lvl8pPr marL="3657600" marR="0" lvl="7" indent="-330200" algn="l" rtl="0">
              <a:spcBef>
                <a:spcPts val="320"/>
              </a:spcBef>
              <a:spcAft>
                <a:spcPts val="0"/>
              </a:spcAft>
              <a:buClr>
                <a:srgbClr val="020E58"/>
              </a:buClr>
              <a:buSzPts val="1600"/>
              <a:buFont typeface="Arial"/>
              <a:buChar char="•"/>
              <a:defRPr sz="1600" b="0" i="0" u="none" strike="noStrike" cap="none">
                <a:solidFill>
                  <a:srgbClr val="020E58"/>
                </a:solidFill>
                <a:latin typeface="Arial"/>
                <a:ea typeface="Arial"/>
                <a:cs typeface="Arial"/>
                <a:sym typeface="Arial"/>
              </a:defRPr>
            </a:lvl8pPr>
            <a:lvl9pPr marL="4114800" marR="0" lvl="8" indent="-330200" algn="l" rtl="0">
              <a:spcBef>
                <a:spcPts val="320"/>
              </a:spcBef>
              <a:spcAft>
                <a:spcPts val="0"/>
              </a:spcAft>
              <a:buClr>
                <a:srgbClr val="020E58"/>
              </a:buClr>
              <a:buSzPts val="1600"/>
              <a:buFont typeface="Arial"/>
              <a:buChar char="•"/>
              <a:defRPr sz="1600" b="0" i="0" u="none" strike="noStrike" cap="none">
                <a:solidFill>
                  <a:srgbClr val="020E58"/>
                </a:solidFill>
                <a:latin typeface="Arial"/>
                <a:ea typeface="Arial"/>
                <a:cs typeface="Arial"/>
                <a:sym typeface="Arial"/>
              </a:defRPr>
            </a:lvl9pPr>
          </a:lstStyle>
          <a:p>
            <a:endParaRPr/>
          </a:p>
        </p:txBody>
      </p:sp>
      <p:sp>
        <p:nvSpPr>
          <p:cNvPr id="27" name="Google Shape;27;p7"/>
          <p:cNvSpPr txBox="1">
            <a:spLocks noGrp="1"/>
          </p:cNvSpPr>
          <p:nvPr>
            <p:ph type="body" idx="3"/>
          </p:nvPr>
        </p:nvSpPr>
        <p:spPr>
          <a:xfrm>
            <a:off x="22296438" y="7369175"/>
            <a:ext cx="19400837" cy="3070225"/>
          </a:xfrm>
          <a:prstGeom prst="rect">
            <a:avLst/>
          </a:prstGeom>
          <a:noFill/>
          <a:ln>
            <a:noFill/>
          </a:ln>
        </p:spPr>
        <p:txBody>
          <a:bodyPr spcFirstLastPara="1" wrap="square" lIns="91425" tIns="45700" rIns="91425" bIns="45700" anchor="b" anchorCtr="0">
            <a:noAutofit/>
          </a:bodyPr>
          <a:lstStyle>
            <a:lvl1pPr marL="457200" marR="0" lvl="0" indent="-228600" algn="l" rtl="0">
              <a:spcBef>
                <a:spcPts val="480"/>
              </a:spcBef>
              <a:spcAft>
                <a:spcPts val="0"/>
              </a:spcAft>
              <a:buClr>
                <a:srgbClr val="020E58"/>
              </a:buClr>
              <a:buSzPts val="2400"/>
              <a:buFont typeface="Arial"/>
              <a:buNone/>
              <a:defRPr sz="2400" b="1" i="0" u="none" strike="noStrike" cap="none">
                <a:solidFill>
                  <a:srgbClr val="020E58"/>
                </a:solidFill>
                <a:latin typeface="Arial"/>
                <a:ea typeface="Arial"/>
                <a:cs typeface="Arial"/>
                <a:sym typeface="Arial"/>
              </a:defRPr>
            </a:lvl1pPr>
            <a:lvl2pPr marL="914400" marR="0" lvl="1" indent="-228600" algn="l" rtl="0">
              <a:spcBef>
                <a:spcPts val="400"/>
              </a:spcBef>
              <a:spcAft>
                <a:spcPts val="0"/>
              </a:spcAft>
              <a:buClr>
                <a:srgbClr val="020E58"/>
              </a:buClr>
              <a:buSzPts val="2000"/>
              <a:buFont typeface="Arial"/>
              <a:buNone/>
              <a:defRPr sz="2000" b="1" i="0" u="none" strike="noStrike" cap="none">
                <a:solidFill>
                  <a:srgbClr val="020E58"/>
                </a:solidFill>
                <a:latin typeface="Arial"/>
                <a:ea typeface="Arial"/>
                <a:cs typeface="Arial"/>
                <a:sym typeface="Arial"/>
              </a:defRPr>
            </a:lvl2pPr>
            <a:lvl3pPr marL="1371600" marR="0" lvl="2" indent="-228600" algn="l" rtl="0">
              <a:spcBef>
                <a:spcPts val="360"/>
              </a:spcBef>
              <a:spcAft>
                <a:spcPts val="0"/>
              </a:spcAft>
              <a:buClr>
                <a:srgbClr val="020E58"/>
              </a:buClr>
              <a:buSzPts val="1800"/>
              <a:buFont typeface="Arial"/>
              <a:buNone/>
              <a:defRPr sz="1800" b="1" i="0" u="none" strike="noStrike" cap="none">
                <a:solidFill>
                  <a:srgbClr val="020E58"/>
                </a:solidFill>
                <a:latin typeface="Arial"/>
                <a:ea typeface="Arial"/>
                <a:cs typeface="Arial"/>
                <a:sym typeface="Arial"/>
              </a:defRPr>
            </a:lvl3pPr>
            <a:lvl4pPr marL="1828800" marR="0" lvl="3" indent="-228600" algn="l" rtl="0">
              <a:spcBef>
                <a:spcPts val="320"/>
              </a:spcBef>
              <a:spcAft>
                <a:spcPts val="0"/>
              </a:spcAft>
              <a:buClr>
                <a:srgbClr val="020E58"/>
              </a:buClr>
              <a:buSzPts val="1600"/>
              <a:buFont typeface="Arial"/>
              <a:buNone/>
              <a:defRPr sz="1600" b="1" i="0" u="none" strike="noStrike" cap="none">
                <a:solidFill>
                  <a:srgbClr val="020E58"/>
                </a:solidFill>
                <a:latin typeface="Arial"/>
                <a:ea typeface="Arial"/>
                <a:cs typeface="Arial"/>
                <a:sym typeface="Arial"/>
              </a:defRPr>
            </a:lvl4pPr>
            <a:lvl5pPr marL="2286000" marR="0" lvl="4" indent="-228600" algn="l" rtl="0">
              <a:spcBef>
                <a:spcPts val="320"/>
              </a:spcBef>
              <a:spcAft>
                <a:spcPts val="0"/>
              </a:spcAft>
              <a:buClr>
                <a:srgbClr val="020E58"/>
              </a:buClr>
              <a:buSzPts val="1600"/>
              <a:buFont typeface="Arial"/>
              <a:buNone/>
              <a:defRPr sz="1600" b="1" i="0" u="none" strike="noStrike" cap="none">
                <a:solidFill>
                  <a:srgbClr val="020E58"/>
                </a:solidFill>
                <a:latin typeface="Arial"/>
                <a:ea typeface="Arial"/>
                <a:cs typeface="Arial"/>
                <a:sym typeface="Arial"/>
              </a:defRPr>
            </a:lvl5pPr>
            <a:lvl6pPr marL="2743200" marR="0" lvl="5" indent="-228600" algn="l" rtl="0">
              <a:spcBef>
                <a:spcPts val="320"/>
              </a:spcBef>
              <a:spcAft>
                <a:spcPts val="0"/>
              </a:spcAft>
              <a:buClr>
                <a:srgbClr val="020E58"/>
              </a:buClr>
              <a:buSzPts val="1600"/>
              <a:buFont typeface="Arial"/>
              <a:buNone/>
              <a:defRPr sz="1600" b="1" i="0" u="none" strike="noStrike" cap="none">
                <a:solidFill>
                  <a:srgbClr val="020E58"/>
                </a:solidFill>
                <a:latin typeface="Arial"/>
                <a:ea typeface="Arial"/>
                <a:cs typeface="Arial"/>
                <a:sym typeface="Arial"/>
              </a:defRPr>
            </a:lvl6pPr>
            <a:lvl7pPr marL="3200400" marR="0" lvl="6" indent="-228600" algn="l" rtl="0">
              <a:spcBef>
                <a:spcPts val="320"/>
              </a:spcBef>
              <a:spcAft>
                <a:spcPts val="0"/>
              </a:spcAft>
              <a:buClr>
                <a:srgbClr val="020E58"/>
              </a:buClr>
              <a:buSzPts val="1600"/>
              <a:buFont typeface="Arial"/>
              <a:buNone/>
              <a:defRPr sz="1600" b="1" i="0" u="none" strike="noStrike" cap="none">
                <a:solidFill>
                  <a:srgbClr val="020E58"/>
                </a:solidFill>
                <a:latin typeface="Arial"/>
                <a:ea typeface="Arial"/>
                <a:cs typeface="Arial"/>
                <a:sym typeface="Arial"/>
              </a:defRPr>
            </a:lvl7pPr>
            <a:lvl8pPr marL="3657600" marR="0" lvl="7" indent="-228600" algn="l" rtl="0">
              <a:spcBef>
                <a:spcPts val="320"/>
              </a:spcBef>
              <a:spcAft>
                <a:spcPts val="0"/>
              </a:spcAft>
              <a:buClr>
                <a:srgbClr val="020E58"/>
              </a:buClr>
              <a:buSzPts val="1600"/>
              <a:buFont typeface="Arial"/>
              <a:buNone/>
              <a:defRPr sz="1600" b="1" i="0" u="none" strike="noStrike" cap="none">
                <a:solidFill>
                  <a:srgbClr val="020E58"/>
                </a:solidFill>
                <a:latin typeface="Arial"/>
                <a:ea typeface="Arial"/>
                <a:cs typeface="Arial"/>
                <a:sym typeface="Arial"/>
              </a:defRPr>
            </a:lvl8pPr>
            <a:lvl9pPr marL="4114800" marR="0" lvl="8" indent="-228600" algn="l" rtl="0">
              <a:spcBef>
                <a:spcPts val="320"/>
              </a:spcBef>
              <a:spcAft>
                <a:spcPts val="0"/>
              </a:spcAft>
              <a:buClr>
                <a:srgbClr val="020E58"/>
              </a:buClr>
              <a:buSzPts val="1600"/>
              <a:buFont typeface="Arial"/>
              <a:buNone/>
              <a:defRPr sz="1600" b="1" i="0" u="none" strike="noStrike" cap="none">
                <a:solidFill>
                  <a:srgbClr val="020E58"/>
                </a:solidFill>
                <a:latin typeface="Arial"/>
                <a:ea typeface="Arial"/>
                <a:cs typeface="Arial"/>
                <a:sym typeface="Arial"/>
              </a:defRPr>
            </a:lvl9pPr>
          </a:lstStyle>
          <a:p>
            <a:endParaRPr/>
          </a:p>
        </p:txBody>
      </p:sp>
      <p:sp>
        <p:nvSpPr>
          <p:cNvPr id="28" name="Google Shape;28;p7"/>
          <p:cNvSpPr txBox="1">
            <a:spLocks noGrp="1"/>
          </p:cNvSpPr>
          <p:nvPr>
            <p:ph type="body" idx="4"/>
          </p:nvPr>
        </p:nvSpPr>
        <p:spPr>
          <a:xfrm>
            <a:off x="22296438" y="10439400"/>
            <a:ext cx="19400837" cy="18965863"/>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480"/>
              </a:spcBef>
              <a:spcAft>
                <a:spcPts val="0"/>
              </a:spcAft>
              <a:buClr>
                <a:srgbClr val="020E58"/>
              </a:buClr>
              <a:buSzPts val="2400"/>
              <a:buFont typeface="Arial"/>
              <a:buChar char="•"/>
              <a:defRPr sz="2400" b="0" i="0" u="none" strike="noStrike" cap="none">
                <a:solidFill>
                  <a:srgbClr val="020E58"/>
                </a:solidFill>
                <a:latin typeface="Arial"/>
                <a:ea typeface="Arial"/>
                <a:cs typeface="Arial"/>
                <a:sym typeface="Arial"/>
              </a:defRPr>
            </a:lvl1pPr>
            <a:lvl2pPr marL="914400" marR="0" lvl="1" indent="-355600" algn="l" rtl="0">
              <a:spcBef>
                <a:spcPts val="400"/>
              </a:spcBef>
              <a:spcAft>
                <a:spcPts val="0"/>
              </a:spcAft>
              <a:buClr>
                <a:srgbClr val="020E58"/>
              </a:buClr>
              <a:buSzPts val="2000"/>
              <a:buFont typeface="Arial"/>
              <a:buChar char="–"/>
              <a:defRPr sz="2000" b="0" i="0" u="none" strike="noStrike" cap="none">
                <a:solidFill>
                  <a:srgbClr val="020E58"/>
                </a:solidFill>
                <a:latin typeface="Arial"/>
                <a:ea typeface="Arial"/>
                <a:cs typeface="Arial"/>
                <a:sym typeface="Arial"/>
              </a:defRPr>
            </a:lvl2pPr>
            <a:lvl3pPr marL="1371600" marR="0" lvl="2" indent="-342900" algn="l" rtl="0">
              <a:spcBef>
                <a:spcPts val="360"/>
              </a:spcBef>
              <a:spcAft>
                <a:spcPts val="0"/>
              </a:spcAft>
              <a:buClr>
                <a:srgbClr val="020E58"/>
              </a:buClr>
              <a:buSzPts val="1800"/>
              <a:buFont typeface="Arial"/>
              <a:buChar char="•"/>
              <a:defRPr sz="1800" b="0" i="0" u="none" strike="noStrike" cap="none">
                <a:solidFill>
                  <a:srgbClr val="020E58"/>
                </a:solidFill>
                <a:latin typeface="Arial"/>
                <a:ea typeface="Arial"/>
                <a:cs typeface="Arial"/>
                <a:sym typeface="Arial"/>
              </a:defRPr>
            </a:lvl3pPr>
            <a:lvl4pPr marL="1828800" marR="0" lvl="3" indent="-330200" algn="l" rtl="0">
              <a:spcBef>
                <a:spcPts val="320"/>
              </a:spcBef>
              <a:spcAft>
                <a:spcPts val="0"/>
              </a:spcAft>
              <a:buClr>
                <a:srgbClr val="020E58"/>
              </a:buClr>
              <a:buSzPts val="1600"/>
              <a:buFont typeface="Arial"/>
              <a:buChar char="–"/>
              <a:defRPr sz="1600" b="0" i="0" u="none" strike="noStrike" cap="none">
                <a:solidFill>
                  <a:srgbClr val="020E58"/>
                </a:solidFill>
                <a:latin typeface="Arial"/>
                <a:ea typeface="Arial"/>
                <a:cs typeface="Arial"/>
                <a:sym typeface="Arial"/>
              </a:defRPr>
            </a:lvl4pPr>
            <a:lvl5pPr marL="2286000" marR="0" lvl="4" indent="-330200" algn="l" rtl="0">
              <a:spcBef>
                <a:spcPts val="320"/>
              </a:spcBef>
              <a:spcAft>
                <a:spcPts val="0"/>
              </a:spcAft>
              <a:buClr>
                <a:srgbClr val="020E58"/>
              </a:buClr>
              <a:buSzPts val="1600"/>
              <a:buFont typeface="Arial"/>
              <a:buChar char="•"/>
              <a:defRPr sz="1600" b="0" i="0" u="none" strike="noStrike" cap="none">
                <a:solidFill>
                  <a:srgbClr val="020E58"/>
                </a:solidFill>
                <a:latin typeface="Arial"/>
                <a:ea typeface="Arial"/>
                <a:cs typeface="Arial"/>
                <a:sym typeface="Arial"/>
              </a:defRPr>
            </a:lvl5pPr>
            <a:lvl6pPr marL="2743200" marR="0" lvl="5" indent="-330200" algn="l" rtl="0">
              <a:spcBef>
                <a:spcPts val="320"/>
              </a:spcBef>
              <a:spcAft>
                <a:spcPts val="0"/>
              </a:spcAft>
              <a:buClr>
                <a:srgbClr val="020E58"/>
              </a:buClr>
              <a:buSzPts val="1600"/>
              <a:buFont typeface="Arial"/>
              <a:buChar char="•"/>
              <a:defRPr sz="1600" b="0" i="0" u="none" strike="noStrike" cap="none">
                <a:solidFill>
                  <a:srgbClr val="020E58"/>
                </a:solidFill>
                <a:latin typeface="Arial"/>
                <a:ea typeface="Arial"/>
                <a:cs typeface="Arial"/>
                <a:sym typeface="Arial"/>
              </a:defRPr>
            </a:lvl6pPr>
            <a:lvl7pPr marL="3200400" marR="0" lvl="6" indent="-330200" algn="l" rtl="0">
              <a:spcBef>
                <a:spcPts val="320"/>
              </a:spcBef>
              <a:spcAft>
                <a:spcPts val="0"/>
              </a:spcAft>
              <a:buClr>
                <a:srgbClr val="020E58"/>
              </a:buClr>
              <a:buSzPts val="1600"/>
              <a:buFont typeface="Arial"/>
              <a:buChar char="•"/>
              <a:defRPr sz="1600" b="0" i="0" u="none" strike="noStrike" cap="none">
                <a:solidFill>
                  <a:srgbClr val="020E58"/>
                </a:solidFill>
                <a:latin typeface="Arial"/>
                <a:ea typeface="Arial"/>
                <a:cs typeface="Arial"/>
                <a:sym typeface="Arial"/>
              </a:defRPr>
            </a:lvl7pPr>
            <a:lvl8pPr marL="3657600" marR="0" lvl="7" indent="-330200" algn="l" rtl="0">
              <a:spcBef>
                <a:spcPts val="320"/>
              </a:spcBef>
              <a:spcAft>
                <a:spcPts val="0"/>
              </a:spcAft>
              <a:buClr>
                <a:srgbClr val="020E58"/>
              </a:buClr>
              <a:buSzPts val="1600"/>
              <a:buFont typeface="Arial"/>
              <a:buChar char="•"/>
              <a:defRPr sz="1600" b="0" i="0" u="none" strike="noStrike" cap="none">
                <a:solidFill>
                  <a:srgbClr val="020E58"/>
                </a:solidFill>
                <a:latin typeface="Arial"/>
                <a:ea typeface="Arial"/>
                <a:cs typeface="Arial"/>
                <a:sym typeface="Arial"/>
              </a:defRPr>
            </a:lvl8pPr>
            <a:lvl9pPr marL="4114800" marR="0" lvl="8" indent="-330200" algn="l" rtl="0">
              <a:spcBef>
                <a:spcPts val="320"/>
              </a:spcBef>
              <a:spcAft>
                <a:spcPts val="0"/>
              </a:spcAft>
              <a:buClr>
                <a:srgbClr val="020E58"/>
              </a:buClr>
              <a:buSzPts val="1600"/>
              <a:buFont typeface="Arial"/>
              <a:buChar char="•"/>
              <a:defRPr sz="1600" b="0" i="0" u="none" strike="noStrike" cap="none">
                <a:solidFill>
                  <a:srgbClr val="020E58"/>
                </a:solidFill>
                <a:latin typeface="Arial"/>
                <a:ea typeface="Arial"/>
                <a:cs typeface="Arial"/>
                <a:sym typeface="Aria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p8"/>
          <p:cNvSpPr txBox="1">
            <a:spLocks noGrp="1"/>
          </p:cNvSpPr>
          <p:nvPr>
            <p:ph type="title"/>
          </p:nvPr>
        </p:nvSpPr>
        <p:spPr>
          <a:xfrm>
            <a:off x="2193925" y="1317625"/>
            <a:ext cx="39503350" cy="548640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20200" b="1" i="0" u="none" strike="noStrike" cap="none">
                <a:solidFill>
                  <a:srgbClr val="020E58"/>
                </a:solidFill>
                <a:latin typeface="Arial"/>
                <a:ea typeface="Arial"/>
                <a:cs typeface="Arial"/>
                <a:sym typeface="Arial"/>
              </a:defRPr>
            </a:lvl1pPr>
            <a:lvl2pPr marR="0" lvl="1" algn="ctr" rtl="0">
              <a:spcBef>
                <a:spcPts val="0"/>
              </a:spcBef>
              <a:spcAft>
                <a:spcPts val="0"/>
              </a:spcAft>
              <a:buSzPts val="1400"/>
              <a:buNone/>
              <a:defRPr sz="20200" b="1" i="0" u="none" strike="noStrike" cap="none">
                <a:solidFill>
                  <a:srgbClr val="020E58"/>
                </a:solidFill>
                <a:latin typeface="Arial"/>
                <a:ea typeface="Arial"/>
                <a:cs typeface="Arial"/>
                <a:sym typeface="Arial"/>
              </a:defRPr>
            </a:lvl2pPr>
            <a:lvl3pPr marR="0" lvl="2" algn="ctr" rtl="0">
              <a:spcBef>
                <a:spcPts val="0"/>
              </a:spcBef>
              <a:spcAft>
                <a:spcPts val="0"/>
              </a:spcAft>
              <a:buSzPts val="1400"/>
              <a:buNone/>
              <a:defRPr sz="20200" b="1" i="0" u="none" strike="noStrike" cap="none">
                <a:solidFill>
                  <a:srgbClr val="020E58"/>
                </a:solidFill>
                <a:latin typeface="Arial"/>
                <a:ea typeface="Arial"/>
                <a:cs typeface="Arial"/>
                <a:sym typeface="Arial"/>
              </a:defRPr>
            </a:lvl3pPr>
            <a:lvl4pPr marR="0" lvl="3" algn="ctr" rtl="0">
              <a:spcBef>
                <a:spcPts val="0"/>
              </a:spcBef>
              <a:spcAft>
                <a:spcPts val="0"/>
              </a:spcAft>
              <a:buSzPts val="1400"/>
              <a:buNone/>
              <a:defRPr sz="20200" b="1" i="0" u="none" strike="noStrike" cap="none">
                <a:solidFill>
                  <a:srgbClr val="020E58"/>
                </a:solidFill>
                <a:latin typeface="Arial"/>
                <a:ea typeface="Arial"/>
                <a:cs typeface="Arial"/>
                <a:sym typeface="Arial"/>
              </a:defRPr>
            </a:lvl4pPr>
            <a:lvl5pPr marR="0" lvl="4" algn="ctr" rtl="0">
              <a:spcBef>
                <a:spcPts val="0"/>
              </a:spcBef>
              <a:spcAft>
                <a:spcPts val="0"/>
              </a:spcAft>
              <a:buSzPts val="1400"/>
              <a:buNone/>
              <a:defRPr sz="20200" b="1" i="0" u="none" strike="noStrike" cap="none">
                <a:solidFill>
                  <a:srgbClr val="020E58"/>
                </a:solidFill>
                <a:latin typeface="Arial"/>
                <a:ea typeface="Arial"/>
                <a:cs typeface="Arial"/>
                <a:sym typeface="Arial"/>
              </a:defRPr>
            </a:lvl5pPr>
            <a:lvl6pPr marR="0" lvl="5" algn="ctr" rtl="0">
              <a:spcBef>
                <a:spcPts val="0"/>
              </a:spcBef>
              <a:spcAft>
                <a:spcPts val="0"/>
              </a:spcAft>
              <a:buSzPts val="1400"/>
              <a:buNone/>
              <a:defRPr sz="20200" b="1" i="0" u="none" strike="noStrike" cap="none">
                <a:solidFill>
                  <a:srgbClr val="020E58"/>
                </a:solidFill>
                <a:latin typeface="Arial"/>
                <a:ea typeface="Arial"/>
                <a:cs typeface="Arial"/>
                <a:sym typeface="Arial"/>
              </a:defRPr>
            </a:lvl6pPr>
            <a:lvl7pPr marR="0" lvl="6" algn="ctr" rtl="0">
              <a:spcBef>
                <a:spcPts val="0"/>
              </a:spcBef>
              <a:spcAft>
                <a:spcPts val="0"/>
              </a:spcAft>
              <a:buSzPts val="1400"/>
              <a:buNone/>
              <a:defRPr sz="20200" b="1" i="0" u="none" strike="noStrike" cap="none">
                <a:solidFill>
                  <a:srgbClr val="020E58"/>
                </a:solidFill>
                <a:latin typeface="Arial"/>
                <a:ea typeface="Arial"/>
                <a:cs typeface="Arial"/>
                <a:sym typeface="Arial"/>
              </a:defRPr>
            </a:lvl7pPr>
            <a:lvl8pPr marR="0" lvl="7" algn="ctr" rtl="0">
              <a:spcBef>
                <a:spcPts val="0"/>
              </a:spcBef>
              <a:spcAft>
                <a:spcPts val="0"/>
              </a:spcAft>
              <a:buSzPts val="1400"/>
              <a:buNone/>
              <a:defRPr sz="20200" b="1" i="0" u="none" strike="noStrike" cap="none">
                <a:solidFill>
                  <a:srgbClr val="020E58"/>
                </a:solidFill>
                <a:latin typeface="Arial"/>
                <a:ea typeface="Arial"/>
                <a:cs typeface="Arial"/>
                <a:sym typeface="Arial"/>
              </a:defRPr>
            </a:lvl8pPr>
            <a:lvl9pPr marR="0" lvl="8" algn="ctr" rtl="0">
              <a:spcBef>
                <a:spcPts val="0"/>
              </a:spcBef>
              <a:spcAft>
                <a:spcPts val="0"/>
              </a:spcAft>
              <a:buSzPts val="1400"/>
              <a:buNone/>
              <a:defRPr sz="20200" b="1" i="0" u="none" strike="noStrike" cap="none">
                <a:solidFill>
                  <a:srgbClr val="020E58"/>
                </a:solidFill>
                <a:latin typeface="Arial"/>
                <a:ea typeface="Arial"/>
                <a:cs typeface="Arial"/>
                <a:sym typeface="Aria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1"/>
        <p:cNvGrpSpPr/>
        <p:nvPr/>
      </p:nvGrpSpPr>
      <p:grpSpPr>
        <a:xfrm>
          <a:off x="0" y="0"/>
          <a:ext cx="0" cy="0"/>
          <a:chOff x="0" y="0"/>
          <a:chExt cx="0" cy="0"/>
        </a:xfrm>
      </p:grpSpPr>
      <p:sp>
        <p:nvSpPr>
          <p:cNvPr id="32" name="Google Shape;32;p9"/>
          <p:cNvSpPr txBox="1">
            <a:spLocks noGrp="1"/>
          </p:cNvSpPr>
          <p:nvPr>
            <p:ph type="title"/>
          </p:nvPr>
        </p:nvSpPr>
        <p:spPr>
          <a:xfrm>
            <a:off x="2193925" y="1311275"/>
            <a:ext cx="14439900" cy="5576888"/>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2000" b="1" i="0" u="none" strike="noStrike" cap="none">
                <a:solidFill>
                  <a:srgbClr val="020E58"/>
                </a:solidFill>
                <a:latin typeface="Arial"/>
                <a:ea typeface="Arial"/>
                <a:cs typeface="Arial"/>
                <a:sym typeface="Arial"/>
              </a:defRPr>
            </a:lvl1pPr>
            <a:lvl2pPr marR="0" lvl="1" algn="ctr" rtl="0">
              <a:spcBef>
                <a:spcPts val="0"/>
              </a:spcBef>
              <a:spcAft>
                <a:spcPts val="0"/>
              </a:spcAft>
              <a:buSzPts val="1400"/>
              <a:buNone/>
              <a:defRPr sz="20200" b="1" i="0" u="none" strike="noStrike" cap="none">
                <a:solidFill>
                  <a:srgbClr val="020E58"/>
                </a:solidFill>
                <a:latin typeface="Arial"/>
                <a:ea typeface="Arial"/>
                <a:cs typeface="Arial"/>
                <a:sym typeface="Arial"/>
              </a:defRPr>
            </a:lvl2pPr>
            <a:lvl3pPr marR="0" lvl="2" algn="ctr" rtl="0">
              <a:spcBef>
                <a:spcPts val="0"/>
              </a:spcBef>
              <a:spcAft>
                <a:spcPts val="0"/>
              </a:spcAft>
              <a:buSzPts val="1400"/>
              <a:buNone/>
              <a:defRPr sz="20200" b="1" i="0" u="none" strike="noStrike" cap="none">
                <a:solidFill>
                  <a:srgbClr val="020E58"/>
                </a:solidFill>
                <a:latin typeface="Arial"/>
                <a:ea typeface="Arial"/>
                <a:cs typeface="Arial"/>
                <a:sym typeface="Arial"/>
              </a:defRPr>
            </a:lvl3pPr>
            <a:lvl4pPr marR="0" lvl="3" algn="ctr" rtl="0">
              <a:spcBef>
                <a:spcPts val="0"/>
              </a:spcBef>
              <a:spcAft>
                <a:spcPts val="0"/>
              </a:spcAft>
              <a:buSzPts val="1400"/>
              <a:buNone/>
              <a:defRPr sz="20200" b="1" i="0" u="none" strike="noStrike" cap="none">
                <a:solidFill>
                  <a:srgbClr val="020E58"/>
                </a:solidFill>
                <a:latin typeface="Arial"/>
                <a:ea typeface="Arial"/>
                <a:cs typeface="Arial"/>
                <a:sym typeface="Arial"/>
              </a:defRPr>
            </a:lvl4pPr>
            <a:lvl5pPr marR="0" lvl="4" algn="ctr" rtl="0">
              <a:spcBef>
                <a:spcPts val="0"/>
              </a:spcBef>
              <a:spcAft>
                <a:spcPts val="0"/>
              </a:spcAft>
              <a:buSzPts val="1400"/>
              <a:buNone/>
              <a:defRPr sz="20200" b="1" i="0" u="none" strike="noStrike" cap="none">
                <a:solidFill>
                  <a:srgbClr val="020E58"/>
                </a:solidFill>
                <a:latin typeface="Arial"/>
                <a:ea typeface="Arial"/>
                <a:cs typeface="Arial"/>
                <a:sym typeface="Arial"/>
              </a:defRPr>
            </a:lvl5pPr>
            <a:lvl6pPr marR="0" lvl="5" algn="ctr" rtl="0">
              <a:spcBef>
                <a:spcPts val="0"/>
              </a:spcBef>
              <a:spcAft>
                <a:spcPts val="0"/>
              </a:spcAft>
              <a:buSzPts val="1400"/>
              <a:buNone/>
              <a:defRPr sz="20200" b="1" i="0" u="none" strike="noStrike" cap="none">
                <a:solidFill>
                  <a:srgbClr val="020E58"/>
                </a:solidFill>
                <a:latin typeface="Arial"/>
                <a:ea typeface="Arial"/>
                <a:cs typeface="Arial"/>
                <a:sym typeface="Arial"/>
              </a:defRPr>
            </a:lvl6pPr>
            <a:lvl7pPr marR="0" lvl="6" algn="ctr" rtl="0">
              <a:spcBef>
                <a:spcPts val="0"/>
              </a:spcBef>
              <a:spcAft>
                <a:spcPts val="0"/>
              </a:spcAft>
              <a:buSzPts val="1400"/>
              <a:buNone/>
              <a:defRPr sz="20200" b="1" i="0" u="none" strike="noStrike" cap="none">
                <a:solidFill>
                  <a:srgbClr val="020E58"/>
                </a:solidFill>
                <a:latin typeface="Arial"/>
                <a:ea typeface="Arial"/>
                <a:cs typeface="Arial"/>
                <a:sym typeface="Arial"/>
              </a:defRPr>
            </a:lvl7pPr>
            <a:lvl8pPr marR="0" lvl="7" algn="ctr" rtl="0">
              <a:spcBef>
                <a:spcPts val="0"/>
              </a:spcBef>
              <a:spcAft>
                <a:spcPts val="0"/>
              </a:spcAft>
              <a:buSzPts val="1400"/>
              <a:buNone/>
              <a:defRPr sz="20200" b="1" i="0" u="none" strike="noStrike" cap="none">
                <a:solidFill>
                  <a:srgbClr val="020E58"/>
                </a:solidFill>
                <a:latin typeface="Arial"/>
                <a:ea typeface="Arial"/>
                <a:cs typeface="Arial"/>
                <a:sym typeface="Arial"/>
              </a:defRPr>
            </a:lvl8pPr>
            <a:lvl9pPr marR="0" lvl="8" algn="ctr" rtl="0">
              <a:spcBef>
                <a:spcPts val="0"/>
              </a:spcBef>
              <a:spcAft>
                <a:spcPts val="0"/>
              </a:spcAft>
              <a:buSzPts val="1400"/>
              <a:buNone/>
              <a:defRPr sz="20200" b="1" i="0" u="none" strike="noStrike" cap="none">
                <a:solidFill>
                  <a:srgbClr val="020E58"/>
                </a:solidFill>
                <a:latin typeface="Arial"/>
                <a:ea typeface="Arial"/>
                <a:cs typeface="Arial"/>
                <a:sym typeface="Arial"/>
              </a:defRPr>
            </a:lvl9pPr>
          </a:lstStyle>
          <a:p>
            <a:endParaRPr/>
          </a:p>
        </p:txBody>
      </p:sp>
      <p:sp>
        <p:nvSpPr>
          <p:cNvPr id="33" name="Google Shape;33;p9"/>
          <p:cNvSpPr txBox="1">
            <a:spLocks noGrp="1"/>
          </p:cNvSpPr>
          <p:nvPr>
            <p:ph type="body" idx="1"/>
          </p:nvPr>
        </p:nvSpPr>
        <p:spPr>
          <a:xfrm>
            <a:off x="17160875" y="1311275"/>
            <a:ext cx="24536400" cy="28093988"/>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rgbClr val="020E58"/>
              </a:buClr>
              <a:buSzPts val="3200"/>
              <a:buFont typeface="Arial"/>
              <a:buChar char="•"/>
              <a:defRPr sz="3200" b="0" i="0" u="none" strike="noStrike" cap="none">
                <a:solidFill>
                  <a:srgbClr val="020E58"/>
                </a:solidFill>
                <a:latin typeface="Arial"/>
                <a:ea typeface="Arial"/>
                <a:cs typeface="Arial"/>
                <a:sym typeface="Arial"/>
              </a:defRPr>
            </a:lvl1pPr>
            <a:lvl2pPr marL="914400" marR="0" lvl="1" indent="-406400" algn="l" rtl="0">
              <a:spcBef>
                <a:spcPts val="560"/>
              </a:spcBef>
              <a:spcAft>
                <a:spcPts val="0"/>
              </a:spcAft>
              <a:buClr>
                <a:srgbClr val="020E58"/>
              </a:buClr>
              <a:buSzPts val="2800"/>
              <a:buFont typeface="Arial"/>
              <a:buChar char="–"/>
              <a:defRPr sz="2800" b="0" i="0" u="none" strike="noStrike" cap="none">
                <a:solidFill>
                  <a:srgbClr val="020E58"/>
                </a:solidFill>
                <a:latin typeface="Arial"/>
                <a:ea typeface="Arial"/>
                <a:cs typeface="Arial"/>
                <a:sym typeface="Arial"/>
              </a:defRPr>
            </a:lvl2pPr>
            <a:lvl3pPr marL="1371600" marR="0" lvl="2" indent="-381000" algn="l" rtl="0">
              <a:spcBef>
                <a:spcPts val="480"/>
              </a:spcBef>
              <a:spcAft>
                <a:spcPts val="0"/>
              </a:spcAft>
              <a:buClr>
                <a:srgbClr val="020E58"/>
              </a:buClr>
              <a:buSzPts val="2400"/>
              <a:buFont typeface="Arial"/>
              <a:buChar char="•"/>
              <a:defRPr sz="2400" b="0" i="0" u="none" strike="noStrike" cap="none">
                <a:solidFill>
                  <a:srgbClr val="020E58"/>
                </a:solidFill>
                <a:latin typeface="Arial"/>
                <a:ea typeface="Arial"/>
                <a:cs typeface="Arial"/>
                <a:sym typeface="Arial"/>
              </a:defRPr>
            </a:lvl3pPr>
            <a:lvl4pPr marL="1828800" marR="0" lvl="3" indent="-355600" algn="l" rtl="0">
              <a:spcBef>
                <a:spcPts val="400"/>
              </a:spcBef>
              <a:spcAft>
                <a:spcPts val="0"/>
              </a:spcAft>
              <a:buClr>
                <a:srgbClr val="020E58"/>
              </a:buClr>
              <a:buSzPts val="2000"/>
              <a:buFont typeface="Arial"/>
              <a:buChar char="–"/>
              <a:defRPr sz="2000" b="0" i="0" u="none" strike="noStrike" cap="none">
                <a:solidFill>
                  <a:srgbClr val="020E58"/>
                </a:solidFill>
                <a:latin typeface="Arial"/>
                <a:ea typeface="Arial"/>
                <a:cs typeface="Arial"/>
                <a:sym typeface="Arial"/>
              </a:defRPr>
            </a:lvl4pPr>
            <a:lvl5pPr marL="2286000" marR="0" lvl="4" indent="-355600" algn="l" rtl="0">
              <a:spcBef>
                <a:spcPts val="400"/>
              </a:spcBef>
              <a:spcAft>
                <a:spcPts val="0"/>
              </a:spcAft>
              <a:buClr>
                <a:srgbClr val="020E58"/>
              </a:buClr>
              <a:buSzPts val="2000"/>
              <a:buFont typeface="Arial"/>
              <a:buChar char="•"/>
              <a:defRPr sz="2000" b="0" i="0" u="none" strike="noStrike" cap="none">
                <a:solidFill>
                  <a:srgbClr val="020E58"/>
                </a:solidFill>
                <a:latin typeface="Arial"/>
                <a:ea typeface="Arial"/>
                <a:cs typeface="Arial"/>
                <a:sym typeface="Arial"/>
              </a:defRPr>
            </a:lvl5pPr>
            <a:lvl6pPr marL="2743200" marR="0" lvl="5" indent="-355600" algn="l" rtl="0">
              <a:spcBef>
                <a:spcPts val="400"/>
              </a:spcBef>
              <a:spcAft>
                <a:spcPts val="0"/>
              </a:spcAft>
              <a:buClr>
                <a:srgbClr val="020E58"/>
              </a:buClr>
              <a:buSzPts val="2000"/>
              <a:buFont typeface="Arial"/>
              <a:buChar char="•"/>
              <a:defRPr sz="2000" b="0" i="0" u="none" strike="noStrike" cap="none">
                <a:solidFill>
                  <a:srgbClr val="020E58"/>
                </a:solidFill>
                <a:latin typeface="Arial"/>
                <a:ea typeface="Arial"/>
                <a:cs typeface="Arial"/>
                <a:sym typeface="Arial"/>
              </a:defRPr>
            </a:lvl6pPr>
            <a:lvl7pPr marL="3200400" marR="0" lvl="6" indent="-355600" algn="l" rtl="0">
              <a:spcBef>
                <a:spcPts val="400"/>
              </a:spcBef>
              <a:spcAft>
                <a:spcPts val="0"/>
              </a:spcAft>
              <a:buClr>
                <a:srgbClr val="020E58"/>
              </a:buClr>
              <a:buSzPts val="2000"/>
              <a:buFont typeface="Arial"/>
              <a:buChar char="•"/>
              <a:defRPr sz="2000" b="0" i="0" u="none" strike="noStrike" cap="none">
                <a:solidFill>
                  <a:srgbClr val="020E58"/>
                </a:solidFill>
                <a:latin typeface="Arial"/>
                <a:ea typeface="Arial"/>
                <a:cs typeface="Arial"/>
                <a:sym typeface="Arial"/>
              </a:defRPr>
            </a:lvl7pPr>
            <a:lvl8pPr marL="3657600" marR="0" lvl="7" indent="-355600" algn="l" rtl="0">
              <a:spcBef>
                <a:spcPts val="400"/>
              </a:spcBef>
              <a:spcAft>
                <a:spcPts val="0"/>
              </a:spcAft>
              <a:buClr>
                <a:srgbClr val="020E58"/>
              </a:buClr>
              <a:buSzPts val="2000"/>
              <a:buFont typeface="Arial"/>
              <a:buChar char="•"/>
              <a:defRPr sz="2000" b="0" i="0" u="none" strike="noStrike" cap="none">
                <a:solidFill>
                  <a:srgbClr val="020E58"/>
                </a:solidFill>
                <a:latin typeface="Arial"/>
                <a:ea typeface="Arial"/>
                <a:cs typeface="Arial"/>
                <a:sym typeface="Arial"/>
              </a:defRPr>
            </a:lvl8pPr>
            <a:lvl9pPr marL="4114800" marR="0" lvl="8" indent="-355600" algn="l" rtl="0">
              <a:spcBef>
                <a:spcPts val="400"/>
              </a:spcBef>
              <a:spcAft>
                <a:spcPts val="0"/>
              </a:spcAft>
              <a:buClr>
                <a:srgbClr val="020E58"/>
              </a:buClr>
              <a:buSzPts val="2000"/>
              <a:buFont typeface="Arial"/>
              <a:buChar char="•"/>
              <a:defRPr sz="2000" b="0" i="0" u="none" strike="noStrike" cap="none">
                <a:solidFill>
                  <a:srgbClr val="020E58"/>
                </a:solidFill>
                <a:latin typeface="Arial"/>
                <a:ea typeface="Arial"/>
                <a:cs typeface="Arial"/>
                <a:sym typeface="Arial"/>
              </a:defRPr>
            </a:lvl9pPr>
          </a:lstStyle>
          <a:p>
            <a:endParaRPr/>
          </a:p>
        </p:txBody>
      </p:sp>
      <p:sp>
        <p:nvSpPr>
          <p:cNvPr id="34" name="Google Shape;34;p9"/>
          <p:cNvSpPr txBox="1">
            <a:spLocks noGrp="1"/>
          </p:cNvSpPr>
          <p:nvPr>
            <p:ph type="body" idx="2"/>
          </p:nvPr>
        </p:nvSpPr>
        <p:spPr>
          <a:xfrm>
            <a:off x="2193925" y="6888163"/>
            <a:ext cx="14439900" cy="225171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280"/>
              </a:spcBef>
              <a:spcAft>
                <a:spcPts val="0"/>
              </a:spcAft>
              <a:buClr>
                <a:srgbClr val="020E58"/>
              </a:buClr>
              <a:buSzPts val="1400"/>
              <a:buFont typeface="Arial"/>
              <a:buNone/>
              <a:defRPr sz="1400" b="0" i="0" u="none" strike="noStrike" cap="none">
                <a:solidFill>
                  <a:srgbClr val="020E58"/>
                </a:solidFill>
                <a:latin typeface="Arial"/>
                <a:ea typeface="Arial"/>
                <a:cs typeface="Arial"/>
                <a:sym typeface="Arial"/>
              </a:defRPr>
            </a:lvl1pPr>
            <a:lvl2pPr marL="914400" marR="0" lvl="1" indent="-228600" algn="l" rtl="0">
              <a:spcBef>
                <a:spcPts val="240"/>
              </a:spcBef>
              <a:spcAft>
                <a:spcPts val="0"/>
              </a:spcAft>
              <a:buClr>
                <a:srgbClr val="020E58"/>
              </a:buClr>
              <a:buSzPts val="1200"/>
              <a:buFont typeface="Arial"/>
              <a:buNone/>
              <a:defRPr sz="1200" b="0" i="0" u="none" strike="noStrike" cap="none">
                <a:solidFill>
                  <a:srgbClr val="020E58"/>
                </a:solidFill>
                <a:latin typeface="Arial"/>
                <a:ea typeface="Arial"/>
                <a:cs typeface="Arial"/>
                <a:sym typeface="Arial"/>
              </a:defRPr>
            </a:lvl2pPr>
            <a:lvl3pPr marL="1371600" marR="0" lvl="2" indent="-228600" algn="l" rtl="0">
              <a:spcBef>
                <a:spcPts val="200"/>
              </a:spcBef>
              <a:spcAft>
                <a:spcPts val="0"/>
              </a:spcAft>
              <a:buClr>
                <a:srgbClr val="020E58"/>
              </a:buClr>
              <a:buSzPts val="1000"/>
              <a:buFont typeface="Arial"/>
              <a:buNone/>
              <a:defRPr sz="1000" b="0" i="0" u="none" strike="noStrike" cap="none">
                <a:solidFill>
                  <a:srgbClr val="020E58"/>
                </a:solidFill>
                <a:latin typeface="Arial"/>
                <a:ea typeface="Arial"/>
                <a:cs typeface="Arial"/>
                <a:sym typeface="Arial"/>
              </a:defRPr>
            </a:lvl3pPr>
            <a:lvl4pPr marL="1828800" marR="0" lvl="3" indent="-228600" algn="l" rtl="0">
              <a:spcBef>
                <a:spcPts val="180"/>
              </a:spcBef>
              <a:spcAft>
                <a:spcPts val="0"/>
              </a:spcAft>
              <a:buClr>
                <a:srgbClr val="020E58"/>
              </a:buClr>
              <a:buSzPts val="900"/>
              <a:buFont typeface="Arial"/>
              <a:buNone/>
              <a:defRPr sz="900" b="0" i="0" u="none" strike="noStrike" cap="none">
                <a:solidFill>
                  <a:srgbClr val="020E58"/>
                </a:solidFill>
                <a:latin typeface="Arial"/>
                <a:ea typeface="Arial"/>
                <a:cs typeface="Arial"/>
                <a:sym typeface="Arial"/>
              </a:defRPr>
            </a:lvl4pPr>
            <a:lvl5pPr marL="2286000" marR="0" lvl="4" indent="-228600" algn="l" rtl="0">
              <a:spcBef>
                <a:spcPts val="180"/>
              </a:spcBef>
              <a:spcAft>
                <a:spcPts val="0"/>
              </a:spcAft>
              <a:buClr>
                <a:srgbClr val="020E58"/>
              </a:buClr>
              <a:buSzPts val="900"/>
              <a:buFont typeface="Arial"/>
              <a:buNone/>
              <a:defRPr sz="900" b="0" i="0" u="none" strike="noStrike" cap="none">
                <a:solidFill>
                  <a:srgbClr val="020E58"/>
                </a:solidFill>
                <a:latin typeface="Arial"/>
                <a:ea typeface="Arial"/>
                <a:cs typeface="Arial"/>
                <a:sym typeface="Arial"/>
              </a:defRPr>
            </a:lvl5pPr>
            <a:lvl6pPr marL="2743200" marR="0" lvl="5" indent="-228600" algn="l" rtl="0">
              <a:spcBef>
                <a:spcPts val="180"/>
              </a:spcBef>
              <a:spcAft>
                <a:spcPts val="0"/>
              </a:spcAft>
              <a:buClr>
                <a:srgbClr val="020E58"/>
              </a:buClr>
              <a:buSzPts val="900"/>
              <a:buFont typeface="Arial"/>
              <a:buNone/>
              <a:defRPr sz="900" b="0" i="0" u="none" strike="noStrike" cap="none">
                <a:solidFill>
                  <a:srgbClr val="020E58"/>
                </a:solidFill>
                <a:latin typeface="Arial"/>
                <a:ea typeface="Arial"/>
                <a:cs typeface="Arial"/>
                <a:sym typeface="Arial"/>
              </a:defRPr>
            </a:lvl6pPr>
            <a:lvl7pPr marL="3200400" marR="0" lvl="6" indent="-228600" algn="l" rtl="0">
              <a:spcBef>
                <a:spcPts val="180"/>
              </a:spcBef>
              <a:spcAft>
                <a:spcPts val="0"/>
              </a:spcAft>
              <a:buClr>
                <a:srgbClr val="020E58"/>
              </a:buClr>
              <a:buSzPts val="900"/>
              <a:buFont typeface="Arial"/>
              <a:buNone/>
              <a:defRPr sz="900" b="0" i="0" u="none" strike="noStrike" cap="none">
                <a:solidFill>
                  <a:srgbClr val="020E58"/>
                </a:solidFill>
                <a:latin typeface="Arial"/>
                <a:ea typeface="Arial"/>
                <a:cs typeface="Arial"/>
                <a:sym typeface="Arial"/>
              </a:defRPr>
            </a:lvl7pPr>
            <a:lvl8pPr marL="3657600" marR="0" lvl="7" indent="-228600" algn="l" rtl="0">
              <a:spcBef>
                <a:spcPts val="180"/>
              </a:spcBef>
              <a:spcAft>
                <a:spcPts val="0"/>
              </a:spcAft>
              <a:buClr>
                <a:srgbClr val="020E58"/>
              </a:buClr>
              <a:buSzPts val="900"/>
              <a:buFont typeface="Arial"/>
              <a:buNone/>
              <a:defRPr sz="900" b="0" i="0" u="none" strike="noStrike" cap="none">
                <a:solidFill>
                  <a:srgbClr val="020E58"/>
                </a:solidFill>
                <a:latin typeface="Arial"/>
                <a:ea typeface="Arial"/>
                <a:cs typeface="Arial"/>
                <a:sym typeface="Arial"/>
              </a:defRPr>
            </a:lvl8pPr>
            <a:lvl9pPr marL="4114800" marR="0" lvl="8" indent="-228600" algn="l" rtl="0">
              <a:spcBef>
                <a:spcPts val="180"/>
              </a:spcBef>
              <a:spcAft>
                <a:spcPts val="0"/>
              </a:spcAft>
              <a:buClr>
                <a:srgbClr val="020E58"/>
              </a:buClr>
              <a:buSzPts val="900"/>
              <a:buFont typeface="Arial"/>
              <a:buNone/>
              <a:defRPr sz="900" b="0" i="0" u="none" strike="noStrike" cap="none">
                <a:solidFill>
                  <a:srgbClr val="020E58"/>
                </a:solidFill>
                <a:latin typeface="Arial"/>
                <a:ea typeface="Arial"/>
                <a:cs typeface="Arial"/>
                <a:sym typeface="Aria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5"/>
        <p:cNvGrpSpPr/>
        <p:nvPr/>
      </p:nvGrpSpPr>
      <p:grpSpPr>
        <a:xfrm>
          <a:off x="0" y="0"/>
          <a:ext cx="0" cy="0"/>
          <a:chOff x="0" y="0"/>
          <a:chExt cx="0" cy="0"/>
        </a:xfrm>
      </p:grpSpPr>
      <p:sp>
        <p:nvSpPr>
          <p:cNvPr id="36" name="Google Shape;36;p10"/>
          <p:cNvSpPr txBox="1">
            <a:spLocks noGrp="1"/>
          </p:cNvSpPr>
          <p:nvPr>
            <p:ph type="title"/>
          </p:nvPr>
        </p:nvSpPr>
        <p:spPr>
          <a:xfrm>
            <a:off x="8602663" y="23042563"/>
            <a:ext cx="26335037" cy="2720975"/>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2000" b="1" i="0" u="none" strike="noStrike" cap="none">
                <a:solidFill>
                  <a:srgbClr val="020E58"/>
                </a:solidFill>
                <a:latin typeface="Arial"/>
                <a:ea typeface="Arial"/>
                <a:cs typeface="Arial"/>
                <a:sym typeface="Arial"/>
              </a:defRPr>
            </a:lvl1pPr>
            <a:lvl2pPr marR="0" lvl="1" algn="ctr" rtl="0">
              <a:spcBef>
                <a:spcPts val="0"/>
              </a:spcBef>
              <a:spcAft>
                <a:spcPts val="0"/>
              </a:spcAft>
              <a:buSzPts val="1400"/>
              <a:buNone/>
              <a:defRPr sz="20200" b="1" i="0" u="none" strike="noStrike" cap="none">
                <a:solidFill>
                  <a:srgbClr val="020E58"/>
                </a:solidFill>
                <a:latin typeface="Arial"/>
                <a:ea typeface="Arial"/>
                <a:cs typeface="Arial"/>
                <a:sym typeface="Arial"/>
              </a:defRPr>
            </a:lvl2pPr>
            <a:lvl3pPr marR="0" lvl="2" algn="ctr" rtl="0">
              <a:spcBef>
                <a:spcPts val="0"/>
              </a:spcBef>
              <a:spcAft>
                <a:spcPts val="0"/>
              </a:spcAft>
              <a:buSzPts val="1400"/>
              <a:buNone/>
              <a:defRPr sz="20200" b="1" i="0" u="none" strike="noStrike" cap="none">
                <a:solidFill>
                  <a:srgbClr val="020E58"/>
                </a:solidFill>
                <a:latin typeface="Arial"/>
                <a:ea typeface="Arial"/>
                <a:cs typeface="Arial"/>
                <a:sym typeface="Arial"/>
              </a:defRPr>
            </a:lvl3pPr>
            <a:lvl4pPr marR="0" lvl="3" algn="ctr" rtl="0">
              <a:spcBef>
                <a:spcPts val="0"/>
              </a:spcBef>
              <a:spcAft>
                <a:spcPts val="0"/>
              </a:spcAft>
              <a:buSzPts val="1400"/>
              <a:buNone/>
              <a:defRPr sz="20200" b="1" i="0" u="none" strike="noStrike" cap="none">
                <a:solidFill>
                  <a:srgbClr val="020E58"/>
                </a:solidFill>
                <a:latin typeface="Arial"/>
                <a:ea typeface="Arial"/>
                <a:cs typeface="Arial"/>
                <a:sym typeface="Arial"/>
              </a:defRPr>
            </a:lvl4pPr>
            <a:lvl5pPr marR="0" lvl="4" algn="ctr" rtl="0">
              <a:spcBef>
                <a:spcPts val="0"/>
              </a:spcBef>
              <a:spcAft>
                <a:spcPts val="0"/>
              </a:spcAft>
              <a:buSzPts val="1400"/>
              <a:buNone/>
              <a:defRPr sz="20200" b="1" i="0" u="none" strike="noStrike" cap="none">
                <a:solidFill>
                  <a:srgbClr val="020E58"/>
                </a:solidFill>
                <a:latin typeface="Arial"/>
                <a:ea typeface="Arial"/>
                <a:cs typeface="Arial"/>
                <a:sym typeface="Arial"/>
              </a:defRPr>
            </a:lvl5pPr>
            <a:lvl6pPr marR="0" lvl="5" algn="ctr" rtl="0">
              <a:spcBef>
                <a:spcPts val="0"/>
              </a:spcBef>
              <a:spcAft>
                <a:spcPts val="0"/>
              </a:spcAft>
              <a:buSzPts val="1400"/>
              <a:buNone/>
              <a:defRPr sz="20200" b="1" i="0" u="none" strike="noStrike" cap="none">
                <a:solidFill>
                  <a:srgbClr val="020E58"/>
                </a:solidFill>
                <a:latin typeface="Arial"/>
                <a:ea typeface="Arial"/>
                <a:cs typeface="Arial"/>
                <a:sym typeface="Arial"/>
              </a:defRPr>
            </a:lvl6pPr>
            <a:lvl7pPr marR="0" lvl="6" algn="ctr" rtl="0">
              <a:spcBef>
                <a:spcPts val="0"/>
              </a:spcBef>
              <a:spcAft>
                <a:spcPts val="0"/>
              </a:spcAft>
              <a:buSzPts val="1400"/>
              <a:buNone/>
              <a:defRPr sz="20200" b="1" i="0" u="none" strike="noStrike" cap="none">
                <a:solidFill>
                  <a:srgbClr val="020E58"/>
                </a:solidFill>
                <a:latin typeface="Arial"/>
                <a:ea typeface="Arial"/>
                <a:cs typeface="Arial"/>
                <a:sym typeface="Arial"/>
              </a:defRPr>
            </a:lvl7pPr>
            <a:lvl8pPr marR="0" lvl="7" algn="ctr" rtl="0">
              <a:spcBef>
                <a:spcPts val="0"/>
              </a:spcBef>
              <a:spcAft>
                <a:spcPts val="0"/>
              </a:spcAft>
              <a:buSzPts val="1400"/>
              <a:buNone/>
              <a:defRPr sz="20200" b="1" i="0" u="none" strike="noStrike" cap="none">
                <a:solidFill>
                  <a:srgbClr val="020E58"/>
                </a:solidFill>
                <a:latin typeface="Arial"/>
                <a:ea typeface="Arial"/>
                <a:cs typeface="Arial"/>
                <a:sym typeface="Arial"/>
              </a:defRPr>
            </a:lvl8pPr>
            <a:lvl9pPr marR="0" lvl="8" algn="ctr" rtl="0">
              <a:spcBef>
                <a:spcPts val="0"/>
              </a:spcBef>
              <a:spcAft>
                <a:spcPts val="0"/>
              </a:spcAft>
              <a:buSzPts val="1400"/>
              <a:buNone/>
              <a:defRPr sz="20200" b="1" i="0" u="none" strike="noStrike" cap="none">
                <a:solidFill>
                  <a:srgbClr val="020E58"/>
                </a:solidFill>
                <a:latin typeface="Arial"/>
                <a:ea typeface="Arial"/>
                <a:cs typeface="Arial"/>
                <a:sym typeface="Arial"/>
              </a:defRPr>
            </a:lvl9pPr>
          </a:lstStyle>
          <a:p>
            <a:endParaRPr/>
          </a:p>
        </p:txBody>
      </p:sp>
      <p:sp>
        <p:nvSpPr>
          <p:cNvPr id="37" name="Google Shape;37;p10"/>
          <p:cNvSpPr>
            <a:spLocks noGrp="1"/>
          </p:cNvSpPr>
          <p:nvPr>
            <p:ph type="pic" idx="2"/>
          </p:nvPr>
        </p:nvSpPr>
        <p:spPr>
          <a:xfrm>
            <a:off x="8602663" y="2941638"/>
            <a:ext cx="26335037" cy="19750087"/>
          </a:xfrm>
          <a:prstGeom prst="rect">
            <a:avLst/>
          </a:prstGeom>
          <a:noFill/>
          <a:ln>
            <a:noFill/>
          </a:ln>
        </p:spPr>
      </p:sp>
      <p:sp>
        <p:nvSpPr>
          <p:cNvPr id="38" name="Google Shape;38;p10"/>
          <p:cNvSpPr txBox="1">
            <a:spLocks noGrp="1"/>
          </p:cNvSpPr>
          <p:nvPr>
            <p:ph type="body" idx="1"/>
          </p:nvPr>
        </p:nvSpPr>
        <p:spPr>
          <a:xfrm>
            <a:off x="8602663" y="25763538"/>
            <a:ext cx="26335037" cy="3862387"/>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280"/>
              </a:spcBef>
              <a:spcAft>
                <a:spcPts val="0"/>
              </a:spcAft>
              <a:buClr>
                <a:srgbClr val="020E58"/>
              </a:buClr>
              <a:buSzPts val="1400"/>
              <a:buFont typeface="Arial"/>
              <a:buNone/>
              <a:defRPr sz="1400" b="0" i="0" u="none" strike="noStrike" cap="none">
                <a:solidFill>
                  <a:srgbClr val="020E58"/>
                </a:solidFill>
                <a:latin typeface="Arial"/>
                <a:ea typeface="Arial"/>
                <a:cs typeface="Arial"/>
                <a:sym typeface="Arial"/>
              </a:defRPr>
            </a:lvl1pPr>
            <a:lvl2pPr marL="914400" marR="0" lvl="1" indent="-228600" algn="l" rtl="0">
              <a:spcBef>
                <a:spcPts val="240"/>
              </a:spcBef>
              <a:spcAft>
                <a:spcPts val="0"/>
              </a:spcAft>
              <a:buClr>
                <a:srgbClr val="020E58"/>
              </a:buClr>
              <a:buSzPts val="1200"/>
              <a:buFont typeface="Arial"/>
              <a:buNone/>
              <a:defRPr sz="1200" b="0" i="0" u="none" strike="noStrike" cap="none">
                <a:solidFill>
                  <a:srgbClr val="020E58"/>
                </a:solidFill>
                <a:latin typeface="Arial"/>
                <a:ea typeface="Arial"/>
                <a:cs typeface="Arial"/>
                <a:sym typeface="Arial"/>
              </a:defRPr>
            </a:lvl2pPr>
            <a:lvl3pPr marL="1371600" marR="0" lvl="2" indent="-228600" algn="l" rtl="0">
              <a:spcBef>
                <a:spcPts val="200"/>
              </a:spcBef>
              <a:spcAft>
                <a:spcPts val="0"/>
              </a:spcAft>
              <a:buClr>
                <a:srgbClr val="020E58"/>
              </a:buClr>
              <a:buSzPts val="1000"/>
              <a:buFont typeface="Arial"/>
              <a:buNone/>
              <a:defRPr sz="1000" b="0" i="0" u="none" strike="noStrike" cap="none">
                <a:solidFill>
                  <a:srgbClr val="020E58"/>
                </a:solidFill>
                <a:latin typeface="Arial"/>
                <a:ea typeface="Arial"/>
                <a:cs typeface="Arial"/>
                <a:sym typeface="Arial"/>
              </a:defRPr>
            </a:lvl3pPr>
            <a:lvl4pPr marL="1828800" marR="0" lvl="3" indent="-228600" algn="l" rtl="0">
              <a:spcBef>
                <a:spcPts val="180"/>
              </a:spcBef>
              <a:spcAft>
                <a:spcPts val="0"/>
              </a:spcAft>
              <a:buClr>
                <a:srgbClr val="020E58"/>
              </a:buClr>
              <a:buSzPts val="900"/>
              <a:buFont typeface="Arial"/>
              <a:buNone/>
              <a:defRPr sz="900" b="0" i="0" u="none" strike="noStrike" cap="none">
                <a:solidFill>
                  <a:srgbClr val="020E58"/>
                </a:solidFill>
                <a:latin typeface="Arial"/>
                <a:ea typeface="Arial"/>
                <a:cs typeface="Arial"/>
                <a:sym typeface="Arial"/>
              </a:defRPr>
            </a:lvl4pPr>
            <a:lvl5pPr marL="2286000" marR="0" lvl="4" indent="-228600" algn="l" rtl="0">
              <a:spcBef>
                <a:spcPts val="180"/>
              </a:spcBef>
              <a:spcAft>
                <a:spcPts val="0"/>
              </a:spcAft>
              <a:buClr>
                <a:srgbClr val="020E58"/>
              </a:buClr>
              <a:buSzPts val="900"/>
              <a:buFont typeface="Arial"/>
              <a:buNone/>
              <a:defRPr sz="900" b="0" i="0" u="none" strike="noStrike" cap="none">
                <a:solidFill>
                  <a:srgbClr val="020E58"/>
                </a:solidFill>
                <a:latin typeface="Arial"/>
                <a:ea typeface="Arial"/>
                <a:cs typeface="Arial"/>
                <a:sym typeface="Arial"/>
              </a:defRPr>
            </a:lvl5pPr>
            <a:lvl6pPr marL="2743200" marR="0" lvl="5" indent="-228600" algn="l" rtl="0">
              <a:spcBef>
                <a:spcPts val="180"/>
              </a:spcBef>
              <a:spcAft>
                <a:spcPts val="0"/>
              </a:spcAft>
              <a:buClr>
                <a:srgbClr val="020E58"/>
              </a:buClr>
              <a:buSzPts val="900"/>
              <a:buFont typeface="Arial"/>
              <a:buNone/>
              <a:defRPr sz="900" b="0" i="0" u="none" strike="noStrike" cap="none">
                <a:solidFill>
                  <a:srgbClr val="020E58"/>
                </a:solidFill>
                <a:latin typeface="Arial"/>
                <a:ea typeface="Arial"/>
                <a:cs typeface="Arial"/>
                <a:sym typeface="Arial"/>
              </a:defRPr>
            </a:lvl6pPr>
            <a:lvl7pPr marL="3200400" marR="0" lvl="6" indent="-228600" algn="l" rtl="0">
              <a:spcBef>
                <a:spcPts val="180"/>
              </a:spcBef>
              <a:spcAft>
                <a:spcPts val="0"/>
              </a:spcAft>
              <a:buClr>
                <a:srgbClr val="020E58"/>
              </a:buClr>
              <a:buSzPts val="900"/>
              <a:buFont typeface="Arial"/>
              <a:buNone/>
              <a:defRPr sz="900" b="0" i="0" u="none" strike="noStrike" cap="none">
                <a:solidFill>
                  <a:srgbClr val="020E58"/>
                </a:solidFill>
                <a:latin typeface="Arial"/>
                <a:ea typeface="Arial"/>
                <a:cs typeface="Arial"/>
                <a:sym typeface="Arial"/>
              </a:defRPr>
            </a:lvl7pPr>
            <a:lvl8pPr marL="3657600" marR="0" lvl="7" indent="-228600" algn="l" rtl="0">
              <a:spcBef>
                <a:spcPts val="180"/>
              </a:spcBef>
              <a:spcAft>
                <a:spcPts val="0"/>
              </a:spcAft>
              <a:buClr>
                <a:srgbClr val="020E58"/>
              </a:buClr>
              <a:buSzPts val="900"/>
              <a:buFont typeface="Arial"/>
              <a:buNone/>
              <a:defRPr sz="900" b="0" i="0" u="none" strike="noStrike" cap="none">
                <a:solidFill>
                  <a:srgbClr val="020E58"/>
                </a:solidFill>
                <a:latin typeface="Arial"/>
                <a:ea typeface="Arial"/>
                <a:cs typeface="Arial"/>
                <a:sym typeface="Arial"/>
              </a:defRPr>
            </a:lvl8pPr>
            <a:lvl9pPr marL="4114800" marR="0" lvl="8" indent="-228600" algn="l" rtl="0">
              <a:spcBef>
                <a:spcPts val="180"/>
              </a:spcBef>
              <a:spcAft>
                <a:spcPts val="0"/>
              </a:spcAft>
              <a:buClr>
                <a:srgbClr val="020E58"/>
              </a:buClr>
              <a:buSzPts val="900"/>
              <a:buFont typeface="Arial"/>
              <a:buNone/>
              <a:defRPr sz="900" b="0" i="0" u="none" strike="noStrike" cap="none">
                <a:solidFill>
                  <a:srgbClr val="020E58"/>
                </a:solidFill>
                <a:latin typeface="Arial"/>
                <a:ea typeface="Arial"/>
                <a:cs typeface="Arial"/>
                <a:sym typeface="Aria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p:nvPr/>
        </p:nvSpPr>
        <p:spPr>
          <a:xfrm>
            <a:off x="685800" y="804863"/>
            <a:ext cx="42538650" cy="31367412"/>
          </a:xfrm>
          <a:prstGeom prst="rect">
            <a:avLst/>
          </a:prstGeom>
          <a:noFill/>
          <a:ln w="127000" cap="flat" cmpd="sng">
            <a:solidFill>
              <a:srgbClr val="0C254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r" rtl="0">
              <a:spcBef>
                <a:spcPts val="0"/>
              </a:spcBef>
              <a:spcAft>
                <a:spcPts val="0"/>
              </a:spcAft>
              <a:buNone/>
            </a:pPr>
            <a:endParaRPr sz="2400" b="1" i="0" u="none" strike="noStrike" cap="none">
              <a:solidFill>
                <a:srgbClr val="FC0128"/>
              </a:solidFill>
              <a:latin typeface="Times"/>
              <a:ea typeface="Times"/>
              <a:cs typeface="Times"/>
              <a:sym typeface="Times"/>
            </a:endParaRPr>
          </a:p>
        </p:txBody>
      </p:sp>
      <p:sp>
        <p:nvSpPr>
          <p:cNvPr id="7" name="Google Shape;7;p1"/>
          <p:cNvSpPr/>
          <p:nvPr/>
        </p:nvSpPr>
        <p:spPr>
          <a:xfrm>
            <a:off x="1736725" y="274638"/>
            <a:ext cx="9083675" cy="19812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r" rtl="0">
              <a:spcBef>
                <a:spcPts val="0"/>
              </a:spcBef>
              <a:spcAft>
                <a:spcPts val="0"/>
              </a:spcAft>
              <a:buNone/>
            </a:pPr>
            <a:endParaRPr sz="2400" b="1" i="0" u="none" strike="noStrike" cap="none">
              <a:solidFill>
                <a:srgbClr val="FC0128"/>
              </a:solidFill>
              <a:latin typeface="Times"/>
              <a:ea typeface="Times"/>
              <a:cs typeface="Times"/>
              <a:sym typeface="Times"/>
            </a:endParaRPr>
          </a:p>
        </p:txBody>
      </p:sp>
      <p:pic>
        <p:nvPicPr>
          <p:cNvPr id="8" name="Google Shape;8;p1" descr="Biomed_TwoLine[5] copy.pdf"/>
          <p:cNvPicPr preferRelativeResize="0"/>
          <p:nvPr/>
        </p:nvPicPr>
        <p:blipFill rotWithShape="1">
          <a:blip r:embed="rId13">
            <a:alphaModFix/>
          </a:blip>
          <a:srcRect/>
          <a:stretch/>
        </p:blipFill>
        <p:spPr>
          <a:xfrm>
            <a:off x="2057400" y="266700"/>
            <a:ext cx="9144000" cy="21717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comments" Target="../comments/comment1.xml"/><Relationship Id="rId4" Type="http://schemas.openxmlformats.org/officeDocument/2006/relationships/image" Target="../media/image3.jpeg"/><Relationship Id="rId9"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48"/>
        <p:cNvGrpSpPr/>
        <p:nvPr/>
      </p:nvGrpSpPr>
      <p:grpSpPr>
        <a:xfrm>
          <a:off x="0" y="0"/>
          <a:ext cx="0" cy="0"/>
          <a:chOff x="0" y="0"/>
          <a:chExt cx="0" cy="0"/>
        </a:xfrm>
      </p:grpSpPr>
      <p:sp>
        <p:nvSpPr>
          <p:cNvPr id="49" name="Google Shape;49;p13"/>
          <p:cNvSpPr/>
          <p:nvPr/>
        </p:nvSpPr>
        <p:spPr>
          <a:xfrm>
            <a:off x="0" y="0"/>
            <a:ext cx="43891200" cy="5465100"/>
          </a:xfrm>
          <a:prstGeom prst="rect">
            <a:avLst/>
          </a:prstGeom>
          <a:solidFill>
            <a:srgbClr val="1F396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13"/>
          <p:cNvSpPr/>
          <p:nvPr/>
        </p:nvSpPr>
        <p:spPr>
          <a:xfrm>
            <a:off x="11750466" y="27760510"/>
            <a:ext cx="14304543" cy="4753207"/>
          </a:xfrm>
          <a:prstGeom prst="roundRect">
            <a:avLst>
              <a:gd name="adj" fmla="val 4154"/>
            </a:avLst>
          </a:prstGeom>
          <a:solidFill>
            <a:schemeClr val="lt1"/>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a:buClr>
                <a:schemeClr val="dk1"/>
              </a:buClr>
              <a:buSzPts val="1100"/>
              <a:buFont typeface="Arial"/>
              <a:buChar char="•"/>
            </a:pPr>
            <a:r>
              <a:rPr lang="en-US" sz="3800" dirty="0">
                <a:solidFill>
                  <a:srgbClr val="0C2548"/>
                </a:solidFill>
              </a:rPr>
              <a:t> </a:t>
            </a:r>
            <a:r>
              <a:rPr lang="en-US" sz="3800">
                <a:solidFill>
                  <a:srgbClr val="0C2548"/>
                </a:solidFill>
              </a:rPr>
              <a:t>A micro-fabricated hair sensor embedded in shunt tubing to measure CSF flow in real time</a:t>
            </a:r>
            <a:endParaRPr lang="en-US" sz="3800" dirty="0">
              <a:solidFill>
                <a:srgbClr val="0C2548"/>
              </a:solidFill>
            </a:endParaRPr>
          </a:p>
          <a:p>
            <a:pPr>
              <a:buClr>
                <a:schemeClr val="dk1"/>
              </a:buClr>
              <a:buSzPts val="1100"/>
              <a:buFont typeface="Arial"/>
              <a:buChar char="•"/>
            </a:pPr>
            <a:r>
              <a:rPr lang="en-US" sz="3800">
                <a:solidFill>
                  <a:srgbClr val="0C2548"/>
                </a:solidFill>
              </a:rPr>
              <a:t> Biomimetic approach inspired by how fish 'feel' water movement</a:t>
            </a:r>
            <a:endParaRPr lang="en-US" sz="3800" dirty="0">
              <a:solidFill>
                <a:srgbClr val="0C2548"/>
              </a:solidFill>
            </a:endParaRPr>
          </a:p>
          <a:p>
            <a:pPr>
              <a:buClr>
                <a:schemeClr val="dk1"/>
              </a:buClr>
              <a:buSzPts val="1100"/>
              <a:buFont typeface="Arial"/>
              <a:buChar char="•"/>
            </a:pPr>
            <a:r>
              <a:rPr lang="en-US" sz="3800">
                <a:solidFill>
                  <a:srgbClr val="0C2548"/>
                </a:solidFill>
              </a:rPr>
              <a:t> Hair cell attached to two sensors, which degree of activation depends on CSF flow</a:t>
            </a:r>
            <a:endParaRPr lang="en-US" sz="3800" dirty="0">
              <a:solidFill>
                <a:srgbClr val="0C2548"/>
              </a:solidFill>
            </a:endParaRPr>
          </a:p>
          <a:p>
            <a:pPr>
              <a:buClr>
                <a:schemeClr val="dk1"/>
              </a:buClr>
              <a:buSzPts val="1100"/>
              <a:buFont typeface="Arial"/>
              <a:buChar char="•"/>
            </a:pPr>
            <a:r>
              <a:rPr lang="en-US" sz="3800">
                <a:solidFill>
                  <a:srgbClr val="0C2548"/>
                </a:solidFill>
              </a:rPr>
              <a:t> Sensor stretch is translated into resistance, which is converted into flow data</a:t>
            </a:r>
            <a:endParaRPr lang="en-US" sz="3200"/>
          </a:p>
        </p:txBody>
      </p:sp>
      <p:sp>
        <p:nvSpPr>
          <p:cNvPr id="51" name="Google Shape;51;p13"/>
          <p:cNvSpPr/>
          <p:nvPr/>
        </p:nvSpPr>
        <p:spPr>
          <a:xfrm>
            <a:off x="26472576" y="5731624"/>
            <a:ext cx="16920436" cy="10256456"/>
          </a:xfrm>
          <a:prstGeom prst="roundRect">
            <a:avLst>
              <a:gd name="adj" fmla="val 3364"/>
            </a:avLst>
          </a:prstGeom>
          <a:solidFill>
            <a:schemeClr val="lt1"/>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marL="457200" lvl="0" indent="0" algn="l" rtl="0">
              <a:spcBef>
                <a:spcPts val="0"/>
              </a:spcBef>
              <a:spcAft>
                <a:spcPts val="0"/>
              </a:spcAft>
              <a:buNone/>
            </a:pPr>
            <a:endParaRPr sz="4800" b="1" u="sng">
              <a:solidFill>
                <a:schemeClr val="dk1"/>
              </a:solidFill>
              <a:latin typeface="Verdana"/>
              <a:ea typeface="Verdana"/>
              <a:cs typeface="Verdana"/>
              <a:sym typeface="Verdana"/>
            </a:endParaRPr>
          </a:p>
          <a:p>
            <a:pPr marL="457200" lvl="0" indent="0" algn="l" rtl="0">
              <a:spcBef>
                <a:spcPts val="0"/>
              </a:spcBef>
              <a:spcAft>
                <a:spcPts val="0"/>
              </a:spcAft>
              <a:buNone/>
            </a:pPr>
            <a:endParaRPr sz="4800" b="1" u="sng">
              <a:solidFill>
                <a:schemeClr val="dk1"/>
              </a:solidFill>
              <a:latin typeface="Verdana"/>
              <a:ea typeface="Verdana"/>
              <a:cs typeface="Verdana"/>
              <a:sym typeface="Verdana"/>
            </a:endParaRPr>
          </a:p>
          <a:p>
            <a:pPr marL="685800" indent="-685800">
              <a:buChar char="•"/>
            </a:pPr>
            <a:r>
              <a:rPr lang="en-US" sz="4600" b="1">
                <a:solidFill>
                  <a:schemeClr val="dk1"/>
                </a:solidFill>
                <a:latin typeface="Verdana"/>
                <a:ea typeface="Verdana"/>
                <a:cs typeface="Verdana"/>
              </a:rPr>
              <a:t>Flow Rate Test: </a:t>
            </a:r>
            <a:r>
              <a:rPr lang="en-US" sz="4600">
                <a:solidFill>
                  <a:schemeClr val="dk1"/>
                </a:solidFill>
                <a:latin typeface="Verdana"/>
                <a:ea typeface="Verdana"/>
                <a:cs typeface="Verdana"/>
              </a:rPr>
              <a:t>Ensure the device can measure the correct flow, in addition to being able to measure flow rates between </a:t>
            </a:r>
            <a:r>
              <a:rPr lang="en-US" sz="4600">
                <a:solidFill>
                  <a:schemeClr val="dk1"/>
                </a:solidFill>
                <a:ea typeface="Verdana"/>
              </a:rPr>
              <a:t>0.01 - 0.9 mL/min (0.31 - 28 mL/min)</a:t>
            </a:r>
          </a:p>
          <a:p>
            <a:pPr marL="685800" indent="-685800">
              <a:buChar char="•"/>
            </a:pPr>
            <a:r>
              <a:rPr lang="en-US" sz="4600" b="1">
                <a:solidFill>
                  <a:schemeClr val="dk1"/>
                </a:solidFill>
                <a:latin typeface="Verdana"/>
                <a:ea typeface="Verdana"/>
              </a:rPr>
              <a:t>Results Time Test: </a:t>
            </a:r>
            <a:r>
              <a:rPr lang="en-US" sz="4600">
                <a:solidFill>
                  <a:schemeClr val="dk1"/>
                </a:solidFill>
                <a:latin typeface="Verdana"/>
                <a:ea typeface="Verdana"/>
              </a:rPr>
              <a:t>Ensure that the device can return results by the target time of less than 10 minutes</a:t>
            </a:r>
          </a:p>
          <a:p>
            <a:pPr marL="685800" indent="-685800">
              <a:buChar char="•"/>
            </a:pPr>
            <a:r>
              <a:rPr lang="en-US" sz="4600" b="1">
                <a:solidFill>
                  <a:schemeClr val="dk1"/>
                </a:solidFill>
                <a:latin typeface="Verdana"/>
                <a:ea typeface="Verdana"/>
              </a:rPr>
              <a:t>Maintained Flow Test: </a:t>
            </a:r>
            <a:r>
              <a:rPr lang="en-US" sz="4600">
                <a:solidFill>
                  <a:schemeClr val="dk1"/>
                </a:solidFill>
                <a:latin typeface="Verdana"/>
                <a:ea typeface="Verdana"/>
              </a:rPr>
              <a:t> Verify the device's ability to measure continuous flow in a low, medium, and high flow state</a:t>
            </a:r>
          </a:p>
          <a:p>
            <a:pPr marL="685800" indent="-685800">
              <a:buChar char="•"/>
            </a:pPr>
            <a:r>
              <a:rPr lang="en-US" sz="4600" b="1">
                <a:solidFill>
                  <a:schemeClr val="dk1"/>
                </a:solidFill>
                <a:latin typeface="Verdana"/>
                <a:ea typeface="Verdana"/>
              </a:rPr>
              <a:t>Future test 4:</a:t>
            </a:r>
            <a:r>
              <a:rPr lang="en-US" sz="4600">
                <a:solidFill>
                  <a:schemeClr val="dk1"/>
                </a:solidFill>
                <a:latin typeface="Verdana"/>
                <a:ea typeface="Verdana"/>
              </a:rPr>
              <a:t> </a:t>
            </a:r>
            <a:r>
              <a:rPr lang="en-US" sz="4600" b="1">
                <a:solidFill>
                  <a:schemeClr val="dk1"/>
                </a:solidFill>
                <a:latin typeface="Verdana"/>
                <a:ea typeface="Verdana"/>
              </a:rPr>
              <a:t>Skin Depth Test</a:t>
            </a:r>
            <a:r>
              <a:rPr lang="en-US" sz="4600">
                <a:solidFill>
                  <a:schemeClr val="dk1"/>
                </a:solidFill>
                <a:latin typeface="Verdana"/>
                <a:ea typeface="Verdana"/>
              </a:rPr>
              <a:t>: Ensure the device works subcutaneously. Out of scope for this level of trial. </a:t>
            </a:r>
          </a:p>
        </p:txBody>
      </p:sp>
      <p:sp>
        <p:nvSpPr>
          <p:cNvPr id="52" name="Google Shape;52;p13"/>
          <p:cNvSpPr/>
          <p:nvPr/>
        </p:nvSpPr>
        <p:spPr>
          <a:xfrm>
            <a:off x="430026" y="6763524"/>
            <a:ext cx="10910252" cy="7658994"/>
          </a:xfrm>
          <a:prstGeom prst="roundRect">
            <a:avLst>
              <a:gd name="adj" fmla="val 5359"/>
            </a:avLst>
          </a:prstGeom>
          <a:solidFill>
            <a:schemeClr val="accent3"/>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a:buClr>
                <a:schemeClr val="dk1"/>
              </a:buClr>
              <a:buSzPts val="1100"/>
            </a:pPr>
            <a:r>
              <a:rPr lang="en-US" sz="4800">
                <a:solidFill>
                  <a:schemeClr val="dk1"/>
                </a:solidFill>
              </a:rPr>
              <a:t>Hydrocephalus is the excess accumulation CSF in the brain's ventricles. It is more commonly seen in children and is most often treated with a ventriculoperitoneal (VP) shunt. </a:t>
            </a:r>
            <a:endParaRPr lang="en-US">
              <a:solidFill>
                <a:schemeClr val="dk1"/>
              </a:solidFill>
            </a:endParaRPr>
          </a:p>
          <a:p>
            <a:r>
              <a:rPr lang="en-US" sz="4800">
                <a:solidFill>
                  <a:schemeClr val="dk1"/>
                </a:solidFill>
              </a:rPr>
              <a:t>However, 30-51% shunts need surgical revisions within 1st year of placement. Currently, there </a:t>
            </a:r>
            <a:r>
              <a:rPr lang="en-US" sz="4800" err="1">
                <a:solidFill>
                  <a:schemeClr val="dk1"/>
                </a:solidFill>
              </a:rPr>
              <a:t>i</a:t>
            </a:r>
            <a:r>
              <a:rPr lang="en-US" sz="4800">
                <a:solidFill>
                  <a:schemeClr val="dk1"/>
                </a:solidFill>
              </a:rPr>
              <a:t>s no accessible method to ensure the shunt is functioning normally.</a:t>
            </a:r>
          </a:p>
        </p:txBody>
      </p:sp>
      <p:sp>
        <p:nvSpPr>
          <p:cNvPr id="53" name="Google Shape;53;p13"/>
          <p:cNvSpPr/>
          <p:nvPr/>
        </p:nvSpPr>
        <p:spPr>
          <a:xfrm>
            <a:off x="26468282" y="28737575"/>
            <a:ext cx="16960086" cy="3756057"/>
          </a:xfrm>
          <a:prstGeom prst="roundRect">
            <a:avLst>
              <a:gd name="adj" fmla="val 14192"/>
            </a:avLst>
          </a:prstGeom>
          <a:solidFill>
            <a:schemeClr val="lt1"/>
          </a:solidFill>
          <a:ln w="146050" cap="flat" cmpd="sng">
            <a:solidFill>
              <a:srgbClr val="0C2548"/>
            </a:solidFill>
            <a:prstDash val="solid"/>
            <a:round/>
            <a:headEnd type="none" w="sm" len="sm"/>
            <a:tailEnd type="none" w="sm" len="sm"/>
          </a:ln>
        </p:spPr>
        <p:txBody>
          <a:bodyPr spcFirstLastPara="1" wrap="square" lIns="171450" tIns="91425" rIns="91425" bIns="91425" anchor="t" anchorCtr="0">
            <a:noAutofit/>
          </a:bodyPr>
          <a:lstStyle/>
          <a:p>
            <a:pPr marL="0" lvl="0" indent="0" algn="l" rtl="0">
              <a:spcBef>
                <a:spcPts val="0"/>
              </a:spcBef>
              <a:spcAft>
                <a:spcPts val="0"/>
              </a:spcAft>
              <a:buClr>
                <a:schemeClr val="dk1"/>
              </a:buClr>
              <a:buSzPts val="1100"/>
              <a:buFont typeface="Arial"/>
              <a:buNone/>
            </a:pPr>
            <a:r>
              <a:rPr lang="en-US" sz="3200" b="1">
                <a:solidFill>
                  <a:schemeClr val="dk1"/>
                </a:solidFill>
                <a:latin typeface="Verdana"/>
                <a:ea typeface="Verdana"/>
                <a:cs typeface="Verdana"/>
                <a:sym typeface="Verdana"/>
              </a:rPr>
              <a:t> </a:t>
            </a:r>
            <a:r>
              <a:rPr lang="en-US" sz="3200" b="1" u="sng">
                <a:solidFill>
                  <a:schemeClr val="dk1"/>
                </a:solidFill>
                <a:latin typeface="Verdana"/>
                <a:ea typeface="Verdana"/>
                <a:cs typeface="Verdana"/>
                <a:sym typeface="Verdana"/>
              </a:rPr>
              <a:t>A</a:t>
            </a:r>
            <a:r>
              <a:rPr lang="en-US" sz="3200" b="1" u="sng">
                <a:solidFill>
                  <a:schemeClr val="dk1"/>
                </a:solidFill>
              </a:rPr>
              <a:t>cknowledgements:</a:t>
            </a:r>
            <a:endParaRPr sz="3200" b="1">
              <a:solidFill>
                <a:schemeClr val="dk1"/>
              </a:solidFill>
            </a:endParaRPr>
          </a:p>
          <a:p>
            <a:r>
              <a:rPr lang="en-US" sz="3200">
                <a:solidFill>
                  <a:schemeClr val="dk1"/>
                </a:solidFill>
              </a:rPr>
              <a:t>Dr. Rudy Rahme, </a:t>
            </a:r>
            <a:r>
              <a:rPr lang="en-US" sz="3200" err="1">
                <a:solidFill>
                  <a:schemeClr val="dk1"/>
                </a:solidFill>
              </a:rPr>
              <a:t>DrExcel</a:t>
            </a:r>
            <a:r>
              <a:rPr lang="en-US" sz="3200">
                <a:solidFill>
                  <a:schemeClr val="dk1"/>
                </a:solidFill>
              </a:rPr>
              <a:t> Health, Drexel University School of </a:t>
            </a:r>
          </a:p>
          <a:p>
            <a:r>
              <a:rPr lang="en-US" sz="3200">
                <a:solidFill>
                  <a:schemeClr val="dk1"/>
                </a:solidFill>
              </a:rPr>
              <a:t>Biomedical Engineering </a:t>
            </a:r>
          </a:p>
          <a:p>
            <a:r>
              <a:rPr lang="en-US" sz="3200" b="1" u="sng">
                <a:solidFill>
                  <a:schemeClr val="dk1"/>
                </a:solidFill>
              </a:rPr>
              <a:t>References:</a:t>
            </a:r>
          </a:p>
          <a:p>
            <a:r>
              <a:rPr lang="en-US" sz="1800">
                <a:solidFill>
                  <a:schemeClr val="dk1"/>
                </a:solidFill>
              </a:rPr>
              <a:t>Wendling-Keim DS, Luz H, Kren E, </a:t>
            </a:r>
            <a:r>
              <a:rPr lang="en-US" sz="1800" err="1">
                <a:solidFill>
                  <a:schemeClr val="dk1"/>
                </a:solidFill>
              </a:rPr>
              <a:t>Muensterer</a:t>
            </a:r>
            <a:r>
              <a:rPr lang="en-US" sz="1800">
                <a:solidFill>
                  <a:schemeClr val="dk1"/>
                </a:solidFill>
              </a:rPr>
              <a:t> O, Lehner M. The long-term outcome of children with VP shunt and hydrocephalus: motor developmental outcome and QOL of patients with hydrocephalus is associated with the number of revisional procedures but is not impacted by the type of the valve. Front Surg. 2025 Jan 27;12:1530041. </a:t>
            </a:r>
            <a:r>
              <a:rPr lang="en-US" sz="1800" err="1">
                <a:solidFill>
                  <a:schemeClr val="dk1"/>
                </a:solidFill>
              </a:rPr>
              <a:t>doi</a:t>
            </a:r>
            <a:r>
              <a:rPr lang="en-US" sz="1800">
                <a:solidFill>
                  <a:schemeClr val="dk1"/>
                </a:solidFill>
              </a:rPr>
              <a:t>: 10.3389/fsurg.2025.1530041 </a:t>
            </a:r>
          </a:p>
          <a:p>
            <a:r>
              <a:rPr lang="en-US" sz="1800">
                <a:solidFill>
                  <a:schemeClr val="dk1"/>
                </a:solidFill>
              </a:rPr>
              <a:t>Zhang, </a:t>
            </a:r>
            <a:r>
              <a:rPr lang="en-US" sz="1800" err="1">
                <a:solidFill>
                  <a:schemeClr val="dk1"/>
                </a:solidFill>
              </a:rPr>
              <a:t>Lansheng</a:t>
            </a:r>
            <a:r>
              <a:rPr lang="en-US" sz="1800">
                <a:solidFill>
                  <a:schemeClr val="dk1"/>
                </a:solidFill>
              </a:rPr>
              <a:t>, </a:t>
            </a:r>
            <a:r>
              <a:rPr lang="en-US" sz="1800" err="1">
                <a:solidFill>
                  <a:schemeClr val="dk1"/>
                </a:solidFill>
              </a:rPr>
              <a:t>Yingchen</a:t>
            </a:r>
            <a:r>
              <a:rPr lang="en-US" sz="1800">
                <a:solidFill>
                  <a:schemeClr val="dk1"/>
                </a:solidFill>
              </a:rPr>
              <a:t> Yang, Georgios A. Bertos, Chang Liu, and Huan Hu. 2023. "Bio-Inspired Micromachined Volumetric Flow Sensor with a Big Dynamic Range for Intravenous Systems" Sensors 23, no. 1: 234. https://doi.org/10.3390/s23010234</a:t>
            </a:r>
            <a:endParaRPr lang="en-US" sz="1000">
              <a:solidFill>
                <a:schemeClr val="dk1"/>
              </a:solidFill>
            </a:endParaRPr>
          </a:p>
        </p:txBody>
      </p:sp>
      <p:sp>
        <p:nvSpPr>
          <p:cNvPr id="54" name="Google Shape;54;p13"/>
          <p:cNvSpPr/>
          <p:nvPr/>
        </p:nvSpPr>
        <p:spPr>
          <a:xfrm>
            <a:off x="11811798" y="15305075"/>
            <a:ext cx="14135700" cy="1052100"/>
          </a:xfrm>
          <a:prstGeom prst="roundRect">
            <a:avLst>
              <a:gd name="adj" fmla="val 39679"/>
            </a:avLst>
          </a:prstGeom>
          <a:solidFill>
            <a:srgbClr val="1F3964"/>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US" sz="4800" b="1">
                <a:solidFill>
                  <a:schemeClr val="lt1"/>
                </a:solidFill>
                <a:latin typeface="Verdana"/>
                <a:ea typeface="Verdana"/>
                <a:cs typeface="Verdana"/>
                <a:sym typeface="Verdana"/>
              </a:rPr>
              <a:t>Prototype</a:t>
            </a:r>
            <a:endParaRPr sz="4800" b="1">
              <a:solidFill>
                <a:schemeClr val="lt1"/>
              </a:solidFill>
              <a:latin typeface="Verdana"/>
              <a:ea typeface="Verdana"/>
              <a:cs typeface="Verdana"/>
              <a:sym typeface="Verdana"/>
            </a:endParaRPr>
          </a:p>
        </p:txBody>
      </p:sp>
      <p:sp>
        <p:nvSpPr>
          <p:cNvPr id="55" name="Google Shape;55;p13"/>
          <p:cNvSpPr/>
          <p:nvPr/>
        </p:nvSpPr>
        <p:spPr>
          <a:xfrm>
            <a:off x="26488300" y="16254721"/>
            <a:ext cx="16950433" cy="12475340"/>
          </a:xfrm>
          <a:prstGeom prst="roundRect">
            <a:avLst>
              <a:gd name="adj" fmla="val 8808"/>
            </a:avLst>
          </a:prstGeom>
          <a:solidFill>
            <a:schemeClr val="lt1"/>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5300" b="1" u="sng">
              <a:solidFill>
                <a:schemeClr val="dk1"/>
              </a:solidFill>
              <a:latin typeface="Verdana"/>
              <a:ea typeface="Verdana"/>
              <a:cs typeface="Verdana"/>
              <a:sym typeface="Verdana"/>
            </a:endParaRPr>
          </a:p>
          <a:p>
            <a:pPr marL="457200" lvl="0" indent="0" algn="l" rtl="0">
              <a:spcBef>
                <a:spcPts val="0"/>
              </a:spcBef>
              <a:spcAft>
                <a:spcPts val="0"/>
              </a:spcAft>
              <a:buNone/>
            </a:pPr>
            <a:endParaRPr sz="3800">
              <a:solidFill>
                <a:schemeClr val="dk1"/>
              </a:solidFill>
              <a:latin typeface="Verdana"/>
              <a:ea typeface="Verdana"/>
              <a:cs typeface="Verdana"/>
              <a:sym typeface="Verdana"/>
            </a:endParaRPr>
          </a:p>
          <a:p>
            <a:pPr marL="628650" indent="-412750">
              <a:buClr>
                <a:schemeClr val="dk1"/>
              </a:buClr>
              <a:buSzPts val="3800"/>
              <a:buChar char="●"/>
            </a:pPr>
            <a:r>
              <a:rPr lang="en-US" sz="4800">
                <a:solidFill>
                  <a:schemeClr val="dk1"/>
                </a:solidFill>
              </a:rPr>
              <a:t>Developed an accurate, implantable monitor which measures CSF flow through VP shunts for early detection of shunt failure,</a:t>
            </a:r>
            <a:r>
              <a:rPr lang="en-US" sz="4800" b="1">
                <a:solidFill>
                  <a:schemeClr val="dk1"/>
                </a:solidFill>
              </a:rPr>
              <a:t> reducing the need for surgical revisions</a:t>
            </a:r>
          </a:p>
          <a:p>
            <a:pPr marL="628650" indent="-412750">
              <a:buClr>
                <a:schemeClr val="dk1"/>
              </a:buClr>
              <a:buSzPts val="3800"/>
              <a:buChar char="●"/>
            </a:pPr>
            <a:r>
              <a:rPr lang="en-US" sz="4800">
                <a:solidFill>
                  <a:schemeClr val="dk1"/>
                </a:solidFill>
              </a:rPr>
              <a:t>Physicians can utilize continuous real-time monitoring, low power consumption, and direct mechanical sensing to enable </a:t>
            </a:r>
            <a:r>
              <a:rPr lang="en-US" sz="4800" b="1">
                <a:solidFill>
                  <a:schemeClr val="dk1"/>
                </a:solidFill>
              </a:rPr>
              <a:t>timely recognition of shunt obstruction </a:t>
            </a:r>
          </a:p>
          <a:p>
            <a:pPr marL="628650" indent="-412750">
              <a:buClr>
                <a:schemeClr val="dk1"/>
              </a:buClr>
              <a:buSzPts val="3800"/>
              <a:buChar char="●"/>
            </a:pPr>
            <a:r>
              <a:rPr lang="en-US" sz="4800">
                <a:solidFill>
                  <a:schemeClr val="dk1"/>
                </a:solidFill>
              </a:rPr>
              <a:t>The global hydrocephalus market is </a:t>
            </a:r>
            <a:r>
              <a:rPr lang="en-US" sz="4800" b="1">
                <a:solidFill>
                  <a:schemeClr val="dk1"/>
                </a:solidFill>
              </a:rPr>
              <a:t>$456.1 million</a:t>
            </a:r>
            <a:r>
              <a:rPr lang="en-US" sz="4800">
                <a:solidFill>
                  <a:schemeClr val="dk1"/>
                </a:solidFill>
              </a:rPr>
              <a:t>, and is currently </a:t>
            </a:r>
            <a:r>
              <a:rPr lang="en-US" sz="4800" b="1">
                <a:solidFill>
                  <a:schemeClr val="dk1"/>
                </a:solidFill>
              </a:rPr>
              <a:t>in a high growth phase</a:t>
            </a:r>
          </a:p>
          <a:p>
            <a:pPr marL="628650" indent="-412750">
              <a:buClr>
                <a:schemeClr val="dk1"/>
              </a:buClr>
              <a:buSzPts val="3800"/>
              <a:buChar char="●"/>
            </a:pPr>
            <a:r>
              <a:rPr lang="en-US" sz="4800" b="1">
                <a:solidFill>
                  <a:schemeClr val="dk1"/>
                </a:solidFill>
              </a:rPr>
              <a:t>30-51% of shunts require surgical revision within the first year of placement, </a:t>
            </a:r>
            <a:r>
              <a:rPr lang="en-US" sz="4800">
                <a:solidFill>
                  <a:schemeClr val="dk1"/>
                </a:solidFill>
              </a:rPr>
              <a:t>increasing costs for the patients and hospital. The ability to reduce the number of revisions, is not only safer for patients, but also substantially lowers costs for patients and providers.</a:t>
            </a:r>
          </a:p>
          <a:p>
            <a:pPr marL="628650" indent="-412750">
              <a:buClr>
                <a:schemeClr val="dk1"/>
              </a:buClr>
              <a:buSzPts val="3800"/>
              <a:buChar char="●"/>
            </a:pPr>
            <a:endParaRPr lang="en-US" sz="4800" b="1">
              <a:solidFill>
                <a:schemeClr val="dk1"/>
              </a:solidFill>
            </a:endParaRPr>
          </a:p>
        </p:txBody>
      </p:sp>
      <p:sp>
        <p:nvSpPr>
          <p:cNvPr id="57" name="Google Shape;57;p13"/>
          <p:cNvSpPr/>
          <p:nvPr/>
        </p:nvSpPr>
        <p:spPr>
          <a:xfrm>
            <a:off x="9628060" y="507129"/>
            <a:ext cx="25336290" cy="1992479"/>
          </a:xfrm>
          <a:prstGeom prst="rect">
            <a:avLst/>
          </a:prstGeom>
          <a:noFill/>
          <a:ln>
            <a:noFill/>
          </a:ln>
        </p:spPr>
        <p:txBody>
          <a:bodyPr spcFirstLastPara="1" wrap="square" lIns="91425" tIns="45700" rIns="91425" bIns="45700" anchor="ctr" anchorCtr="0">
            <a:noAutofit/>
          </a:bodyPr>
          <a:lstStyle/>
          <a:p>
            <a:pPr algn="ctr"/>
            <a:r>
              <a:rPr lang="en-US" sz="6500" b="1" err="1">
                <a:solidFill>
                  <a:schemeClr val="lt1"/>
                </a:solidFill>
              </a:rPr>
              <a:t>CSFlow</a:t>
            </a:r>
            <a:r>
              <a:rPr lang="en-US" sz="6500" b="1">
                <a:solidFill>
                  <a:schemeClr val="lt1"/>
                </a:solidFill>
              </a:rPr>
              <a:t>: A Novel Device for Monitoring Cerebrospinal Fluid Flow in Shunts</a:t>
            </a:r>
            <a:endParaRPr sz="6000" b="1" i="0" u="none" strike="noStrike" cap="none">
              <a:solidFill>
                <a:schemeClr val="lt1"/>
              </a:solidFill>
            </a:endParaRPr>
          </a:p>
        </p:txBody>
      </p:sp>
      <p:sp>
        <p:nvSpPr>
          <p:cNvPr id="58" name="Google Shape;58;p13"/>
          <p:cNvSpPr/>
          <p:nvPr/>
        </p:nvSpPr>
        <p:spPr>
          <a:xfrm>
            <a:off x="532578" y="5711475"/>
            <a:ext cx="10778700" cy="1013100"/>
          </a:xfrm>
          <a:prstGeom prst="roundRect">
            <a:avLst>
              <a:gd name="adj" fmla="val 39679"/>
            </a:avLst>
          </a:prstGeom>
          <a:solidFill>
            <a:srgbClr val="1F3964"/>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Clr>
                <a:schemeClr val="dk1"/>
              </a:buClr>
              <a:buFont typeface="Arial"/>
              <a:buNone/>
            </a:pPr>
            <a:r>
              <a:rPr lang="en-US" sz="4800" b="1">
                <a:solidFill>
                  <a:schemeClr val="lt1"/>
                </a:solidFill>
                <a:latin typeface="Verdana"/>
                <a:ea typeface="Verdana"/>
                <a:cs typeface="Verdana"/>
                <a:sym typeface="Verdana"/>
              </a:rPr>
              <a:t>Need</a:t>
            </a:r>
            <a:endParaRPr sz="200">
              <a:solidFill>
                <a:schemeClr val="lt1"/>
              </a:solidFill>
            </a:endParaRPr>
          </a:p>
        </p:txBody>
      </p:sp>
      <p:sp>
        <p:nvSpPr>
          <p:cNvPr id="59" name="Google Shape;59;p13"/>
          <p:cNvSpPr/>
          <p:nvPr/>
        </p:nvSpPr>
        <p:spPr>
          <a:xfrm>
            <a:off x="26481126" y="5730675"/>
            <a:ext cx="16840500" cy="1013100"/>
          </a:xfrm>
          <a:prstGeom prst="roundRect">
            <a:avLst>
              <a:gd name="adj" fmla="val 39679"/>
            </a:avLst>
          </a:prstGeom>
          <a:solidFill>
            <a:srgbClr val="1F3964"/>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US" sz="4800" b="1">
                <a:solidFill>
                  <a:schemeClr val="lt1"/>
                </a:solidFill>
                <a:latin typeface="Verdana"/>
                <a:ea typeface="Verdana"/>
                <a:cs typeface="Verdana"/>
                <a:sym typeface="Verdana"/>
              </a:rPr>
              <a:t>Verification/Validation</a:t>
            </a:r>
            <a:endParaRPr sz="4800" b="1">
              <a:solidFill>
                <a:schemeClr val="lt1"/>
              </a:solidFill>
              <a:latin typeface="Verdana"/>
              <a:ea typeface="Verdana"/>
              <a:cs typeface="Verdana"/>
              <a:sym typeface="Verdana"/>
            </a:endParaRPr>
          </a:p>
        </p:txBody>
      </p:sp>
      <p:sp>
        <p:nvSpPr>
          <p:cNvPr id="60" name="Google Shape;60;p13"/>
          <p:cNvSpPr/>
          <p:nvPr/>
        </p:nvSpPr>
        <p:spPr>
          <a:xfrm>
            <a:off x="26469417" y="16257357"/>
            <a:ext cx="16928400" cy="1227968"/>
          </a:xfrm>
          <a:prstGeom prst="roundRect">
            <a:avLst>
              <a:gd name="adj" fmla="val 39679"/>
            </a:avLst>
          </a:prstGeom>
          <a:solidFill>
            <a:srgbClr val="1F3964"/>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US" sz="4800" b="1">
                <a:solidFill>
                  <a:schemeClr val="lt1"/>
                </a:solidFill>
                <a:latin typeface="Verdana"/>
                <a:ea typeface="Verdana"/>
                <a:cs typeface="Verdana"/>
                <a:sym typeface="Verdana"/>
              </a:rPr>
              <a:t>Conclusion and Impact</a:t>
            </a:r>
            <a:endParaRPr sz="4800" b="1">
              <a:solidFill>
                <a:schemeClr val="lt1"/>
              </a:solidFill>
              <a:latin typeface="Verdana"/>
              <a:ea typeface="Verdana"/>
              <a:cs typeface="Verdana"/>
              <a:sym typeface="Verdana"/>
            </a:endParaRPr>
          </a:p>
        </p:txBody>
      </p:sp>
      <p:grpSp>
        <p:nvGrpSpPr>
          <p:cNvPr id="4" name="Group 3">
            <a:extLst>
              <a:ext uri="{FF2B5EF4-FFF2-40B4-BE49-F238E27FC236}">
                <a16:creationId xmlns:a16="http://schemas.microsoft.com/office/drawing/2014/main" id="{0ABDA91E-683C-BEFE-072C-2582EF6EF24B}"/>
              </a:ext>
            </a:extLst>
          </p:cNvPr>
          <p:cNvGrpSpPr/>
          <p:nvPr/>
        </p:nvGrpSpPr>
        <p:grpSpPr>
          <a:xfrm>
            <a:off x="423967" y="20233714"/>
            <a:ext cx="10831514" cy="12235361"/>
            <a:chOff x="389463" y="18389855"/>
            <a:chExt cx="10956912" cy="14079220"/>
          </a:xfrm>
        </p:grpSpPr>
        <p:sp>
          <p:nvSpPr>
            <p:cNvPr id="56" name="Google Shape;56;p13"/>
            <p:cNvSpPr/>
            <p:nvPr/>
          </p:nvSpPr>
          <p:spPr>
            <a:xfrm>
              <a:off x="389475" y="18423075"/>
              <a:ext cx="10956900" cy="14046000"/>
            </a:xfrm>
            <a:prstGeom prst="roundRect">
              <a:avLst>
                <a:gd name="adj" fmla="val 5213"/>
              </a:avLst>
            </a:prstGeom>
            <a:solidFill>
              <a:schemeClr val="lt1"/>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Clr>
                  <a:schemeClr val="dk1"/>
                </a:buClr>
                <a:buFont typeface="Arial"/>
                <a:buNone/>
              </a:pPr>
              <a:endParaRPr sz="5300" b="1" u="sng">
                <a:solidFill>
                  <a:schemeClr val="dk1"/>
                </a:solidFill>
                <a:latin typeface="Verdana"/>
                <a:ea typeface="Verdana"/>
                <a:cs typeface="Verdana"/>
                <a:sym typeface="Verdana"/>
              </a:endParaRPr>
            </a:p>
            <a:p>
              <a:pPr marL="0" lvl="0" indent="0" algn="ctr" rtl="0">
                <a:spcBef>
                  <a:spcPts val="1000"/>
                </a:spcBef>
                <a:spcAft>
                  <a:spcPts val="0"/>
                </a:spcAft>
                <a:buClr>
                  <a:schemeClr val="dk1"/>
                </a:buClr>
                <a:buSzPts val="1100"/>
                <a:buFont typeface="Arial"/>
                <a:buNone/>
              </a:pPr>
              <a:endParaRPr sz="3800">
                <a:solidFill>
                  <a:srgbClr val="0C2548"/>
                </a:solidFill>
              </a:endParaRPr>
            </a:p>
          </p:txBody>
        </p:sp>
        <p:sp>
          <p:nvSpPr>
            <p:cNvPr id="61" name="Google Shape;61;p13"/>
            <p:cNvSpPr/>
            <p:nvPr/>
          </p:nvSpPr>
          <p:spPr>
            <a:xfrm>
              <a:off x="389463" y="18389855"/>
              <a:ext cx="10956900" cy="1273500"/>
            </a:xfrm>
            <a:prstGeom prst="roundRect">
              <a:avLst>
                <a:gd name="adj" fmla="val 39679"/>
              </a:avLst>
            </a:prstGeom>
            <a:solidFill>
              <a:srgbClr val="1F3964"/>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US" sz="4800" b="1">
                  <a:solidFill>
                    <a:schemeClr val="lt1"/>
                  </a:solidFill>
                  <a:latin typeface="Verdana"/>
                  <a:ea typeface="Verdana"/>
                  <a:cs typeface="Verdana"/>
                  <a:sym typeface="Verdana"/>
                </a:rPr>
                <a:t>Existing Solutions </a:t>
              </a:r>
              <a:endParaRPr sz="4800" b="1">
                <a:solidFill>
                  <a:schemeClr val="lt1"/>
                </a:solidFill>
                <a:latin typeface="Verdana"/>
                <a:ea typeface="Verdana"/>
                <a:cs typeface="Verdana"/>
                <a:sym typeface="Verdana"/>
              </a:endParaRPr>
            </a:p>
          </p:txBody>
        </p:sp>
      </p:grpSp>
      <p:pic>
        <p:nvPicPr>
          <p:cNvPr id="62" name="Google Shape;62;p13" descr="page1image955155568"/>
          <p:cNvPicPr preferRelativeResize="0"/>
          <p:nvPr/>
        </p:nvPicPr>
        <p:blipFill>
          <a:blip r:embed="rId3">
            <a:alphaModFix/>
          </a:blip>
          <a:stretch>
            <a:fillRect/>
          </a:stretch>
        </p:blipFill>
        <p:spPr>
          <a:xfrm>
            <a:off x="35519779" y="536150"/>
            <a:ext cx="7878049" cy="1939500"/>
          </a:xfrm>
          <a:prstGeom prst="rect">
            <a:avLst/>
          </a:prstGeom>
          <a:noFill/>
          <a:ln>
            <a:noFill/>
          </a:ln>
        </p:spPr>
      </p:pic>
      <p:pic>
        <p:nvPicPr>
          <p:cNvPr id="63" name="Google Shape;63;p13" descr="page1image955155264"/>
          <p:cNvPicPr preferRelativeResize="0"/>
          <p:nvPr/>
        </p:nvPicPr>
        <p:blipFill>
          <a:blip r:embed="rId4">
            <a:alphaModFix/>
          </a:blip>
          <a:stretch>
            <a:fillRect/>
          </a:stretch>
        </p:blipFill>
        <p:spPr>
          <a:xfrm>
            <a:off x="411125" y="324500"/>
            <a:ext cx="8535337" cy="2545225"/>
          </a:xfrm>
          <a:prstGeom prst="rect">
            <a:avLst/>
          </a:prstGeom>
          <a:noFill/>
          <a:ln>
            <a:noFill/>
          </a:ln>
        </p:spPr>
      </p:pic>
      <p:sp>
        <p:nvSpPr>
          <p:cNvPr id="64" name="Google Shape;64;p13"/>
          <p:cNvSpPr txBox="1"/>
          <p:nvPr/>
        </p:nvSpPr>
        <p:spPr>
          <a:xfrm>
            <a:off x="699300" y="3008925"/>
            <a:ext cx="42753900" cy="2150100"/>
          </a:xfrm>
          <a:prstGeom prst="rect">
            <a:avLst/>
          </a:prstGeom>
          <a:noFill/>
          <a:ln w="9525" cap="flat" cmpd="sng">
            <a:solidFill>
              <a:srgbClr val="003478"/>
            </a:solidFill>
            <a:prstDash val="solid"/>
            <a:round/>
            <a:headEnd type="none" w="sm" len="sm"/>
            <a:tailEnd type="none" w="sm" len="sm"/>
          </a:ln>
        </p:spPr>
        <p:txBody>
          <a:bodyPr spcFirstLastPara="1" wrap="square" lIns="438900" tIns="219450" rIns="438900" bIns="219450" anchor="ctr" anchorCtr="0">
            <a:noAutofit/>
          </a:bodyPr>
          <a:lstStyle/>
          <a:p>
            <a:pPr algn="ctr"/>
            <a:r>
              <a:rPr lang="en-US" sz="3700">
                <a:solidFill>
                  <a:schemeClr val="lt1"/>
                </a:solidFill>
              </a:rPr>
              <a:t>Vidhi Patel</a:t>
            </a:r>
            <a:r>
              <a:rPr lang="en-US" sz="3700" baseline="30000">
                <a:solidFill>
                  <a:schemeClr val="lt1"/>
                </a:solidFill>
              </a:rPr>
              <a:t>1</a:t>
            </a:r>
            <a:r>
              <a:rPr lang="en-US" sz="3700">
                <a:solidFill>
                  <a:schemeClr val="lt1"/>
                </a:solidFill>
              </a:rPr>
              <a:t>, Madison Wilhelm</a:t>
            </a:r>
            <a:r>
              <a:rPr lang="en-US" sz="3700" baseline="30000">
                <a:solidFill>
                  <a:schemeClr val="lt1"/>
                </a:solidFill>
              </a:rPr>
              <a:t>1</a:t>
            </a:r>
            <a:r>
              <a:rPr lang="en-US" sz="3700">
                <a:solidFill>
                  <a:schemeClr val="lt1"/>
                </a:solidFill>
              </a:rPr>
              <a:t>, Meghan Wilhelm</a:t>
            </a:r>
            <a:r>
              <a:rPr lang="en-US" sz="3700" baseline="30000">
                <a:solidFill>
                  <a:schemeClr val="lt1"/>
                </a:solidFill>
              </a:rPr>
              <a:t>1</a:t>
            </a:r>
            <a:r>
              <a:rPr lang="en-US" sz="3700">
                <a:solidFill>
                  <a:schemeClr val="lt1"/>
                </a:solidFill>
              </a:rPr>
              <a:t>, Abdullah Belhadj</a:t>
            </a:r>
            <a:r>
              <a:rPr lang="en-US" sz="3700" baseline="30000">
                <a:solidFill>
                  <a:schemeClr val="lt1"/>
                </a:solidFill>
              </a:rPr>
              <a:t>2</a:t>
            </a:r>
            <a:r>
              <a:rPr lang="en-US" sz="3700">
                <a:solidFill>
                  <a:schemeClr val="lt1"/>
                </a:solidFill>
              </a:rPr>
              <a:t>, Rohan Chandraghatgi</a:t>
            </a:r>
            <a:r>
              <a:rPr lang="en-US" sz="3700" baseline="30000">
                <a:solidFill>
                  <a:schemeClr val="lt1"/>
                </a:solidFill>
              </a:rPr>
              <a:t>2</a:t>
            </a:r>
            <a:r>
              <a:rPr lang="en-US" sz="3700">
                <a:solidFill>
                  <a:schemeClr val="lt1"/>
                </a:solidFill>
              </a:rPr>
              <a:t>, Muhmmad </a:t>
            </a:r>
            <a:r>
              <a:rPr lang="en-US" sz="3700" err="1">
                <a:solidFill>
                  <a:schemeClr val="lt1"/>
                </a:solidFill>
              </a:rPr>
              <a:t>Hozien</a:t>
            </a:r>
            <a:r>
              <a:rPr lang="en-US" sz="3700" baseline="30000">
                <a:solidFill>
                  <a:schemeClr val="lt1"/>
                </a:solidFill>
              </a:rPr>
              <a:t>2</a:t>
            </a:r>
            <a:r>
              <a:rPr lang="en-US" sz="3700">
                <a:solidFill>
                  <a:schemeClr val="lt1"/>
                </a:solidFill>
              </a:rPr>
              <a:t>, Jon Hsieh</a:t>
            </a:r>
            <a:r>
              <a:rPr lang="en-US" sz="3700" baseline="30000">
                <a:solidFill>
                  <a:schemeClr val="lt1"/>
                </a:solidFill>
              </a:rPr>
              <a:t>2</a:t>
            </a:r>
            <a:r>
              <a:rPr lang="en-US" sz="3700">
                <a:solidFill>
                  <a:schemeClr val="lt1"/>
                </a:solidFill>
              </a:rPr>
              <a:t>, Anthony Russo</a:t>
            </a:r>
            <a:r>
              <a:rPr lang="en-US" sz="3700" baseline="30000">
                <a:solidFill>
                  <a:schemeClr val="lt1"/>
                </a:solidFill>
              </a:rPr>
              <a:t>2</a:t>
            </a:r>
          </a:p>
          <a:p>
            <a:pPr algn="ctr"/>
            <a:r>
              <a:rPr lang="en-US" sz="3700">
                <a:solidFill>
                  <a:schemeClr val="lt1"/>
                </a:solidFill>
              </a:rPr>
              <a:t> Project Advisor: Dr. Rudy Rahme, MD </a:t>
            </a:r>
            <a:endParaRPr sz="3700">
              <a:solidFill>
                <a:schemeClr val="lt1"/>
              </a:solidFill>
            </a:endParaRPr>
          </a:p>
          <a:p>
            <a:pPr marL="0" marR="0" lvl="0" indent="0" algn="ctr" rtl="0">
              <a:spcBef>
                <a:spcPts val="0"/>
              </a:spcBef>
              <a:spcAft>
                <a:spcPts val="0"/>
              </a:spcAft>
              <a:buNone/>
            </a:pPr>
            <a:r>
              <a:rPr lang="en-US" sz="3700" baseline="30000">
                <a:solidFill>
                  <a:schemeClr val="lt1"/>
                </a:solidFill>
              </a:rPr>
              <a:t>1</a:t>
            </a:r>
            <a:r>
              <a:rPr lang="en-US" sz="3700">
                <a:solidFill>
                  <a:schemeClr val="lt1"/>
                </a:solidFill>
              </a:rPr>
              <a:t>School of Biomedical Engineering, Science, and Health Systems, Drexel University, Philadelphia PA  </a:t>
            </a:r>
            <a:r>
              <a:rPr lang="en-US" sz="3700" baseline="30000">
                <a:solidFill>
                  <a:schemeClr val="lt1"/>
                </a:solidFill>
              </a:rPr>
              <a:t>2</a:t>
            </a:r>
            <a:r>
              <a:rPr lang="en-US" sz="3700">
                <a:solidFill>
                  <a:schemeClr val="lt1"/>
                </a:solidFill>
              </a:rPr>
              <a:t>Drexel University College of Medicine, Philadelphia PA</a:t>
            </a:r>
            <a:endParaRPr sz="3700">
              <a:solidFill>
                <a:schemeClr val="lt1"/>
              </a:solidFill>
            </a:endParaRPr>
          </a:p>
        </p:txBody>
      </p:sp>
      <p:sp>
        <p:nvSpPr>
          <p:cNvPr id="65" name="Google Shape;65;p13"/>
          <p:cNvSpPr/>
          <p:nvPr/>
        </p:nvSpPr>
        <p:spPr>
          <a:xfrm>
            <a:off x="358175" y="14884390"/>
            <a:ext cx="10970848" cy="4933023"/>
          </a:xfrm>
          <a:prstGeom prst="roundRect">
            <a:avLst>
              <a:gd name="adj" fmla="val 11074"/>
            </a:avLst>
          </a:prstGeom>
          <a:solidFill>
            <a:schemeClr val="accent3"/>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a:buClr>
                <a:schemeClr val="dk1"/>
              </a:buClr>
              <a:buSzPts val="1100"/>
            </a:pPr>
            <a:endParaRPr lang="en-US" sz="5400">
              <a:solidFill>
                <a:schemeClr val="dk1"/>
              </a:solidFill>
            </a:endParaRPr>
          </a:p>
          <a:p>
            <a:r>
              <a:rPr lang="en-US" sz="4800">
                <a:solidFill>
                  <a:schemeClr val="dk1"/>
                </a:solidFill>
              </a:rPr>
              <a:t>Design an </a:t>
            </a:r>
            <a:r>
              <a:rPr lang="en-US" sz="4800" b="1">
                <a:solidFill>
                  <a:schemeClr val="dk1"/>
                </a:solidFill>
              </a:rPr>
              <a:t>implantable monitor</a:t>
            </a:r>
            <a:r>
              <a:rPr lang="en-US" sz="4800">
                <a:solidFill>
                  <a:schemeClr val="dk1"/>
                </a:solidFill>
              </a:rPr>
              <a:t> to measure CSF flow through VP shunts in hydrocephalus patients to quantitatively assess shunt function and for early detection of shunt failure.</a:t>
            </a:r>
          </a:p>
          <a:p>
            <a:pPr>
              <a:buSzPts val="1100"/>
            </a:pPr>
            <a:endParaRPr lang="en-US" sz="3800">
              <a:solidFill>
                <a:schemeClr val="dk1"/>
              </a:solidFill>
            </a:endParaRPr>
          </a:p>
        </p:txBody>
      </p:sp>
      <p:sp>
        <p:nvSpPr>
          <p:cNvPr id="66" name="Google Shape;66;p13"/>
          <p:cNvSpPr/>
          <p:nvPr/>
        </p:nvSpPr>
        <p:spPr>
          <a:xfrm>
            <a:off x="365364" y="14906923"/>
            <a:ext cx="10881300" cy="1052100"/>
          </a:xfrm>
          <a:prstGeom prst="roundRect">
            <a:avLst>
              <a:gd name="adj" fmla="val 39679"/>
            </a:avLst>
          </a:prstGeom>
          <a:solidFill>
            <a:srgbClr val="1F3964"/>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US" sz="4800" b="1">
                <a:solidFill>
                  <a:schemeClr val="lt1"/>
                </a:solidFill>
                <a:latin typeface="Verdana"/>
                <a:ea typeface="Verdana"/>
                <a:cs typeface="Verdana"/>
                <a:sym typeface="Verdana"/>
              </a:rPr>
              <a:t>Objective</a:t>
            </a:r>
            <a:endParaRPr sz="4800" b="1">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sz="4800" b="1">
              <a:solidFill>
                <a:schemeClr val="lt1"/>
              </a:solidFill>
              <a:latin typeface="Verdana"/>
              <a:ea typeface="Verdana"/>
              <a:cs typeface="Verdana"/>
              <a:sym typeface="Verdana"/>
            </a:endParaRPr>
          </a:p>
        </p:txBody>
      </p:sp>
      <p:sp>
        <p:nvSpPr>
          <p:cNvPr id="67" name="Google Shape;67;p13"/>
          <p:cNvSpPr/>
          <p:nvPr/>
        </p:nvSpPr>
        <p:spPr>
          <a:xfrm>
            <a:off x="11715050" y="5838275"/>
            <a:ext cx="14329200" cy="8997300"/>
          </a:xfrm>
          <a:prstGeom prst="roundRect">
            <a:avLst>
              <a:gd name="adj" fmla="val 7173"/>
            </a:avLst>
          </a:prstGeom>
          <a:solidFill>
            <a:schemeClr val="lt1"/>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endParaRPr sz="3800">
              <a:solidFill>
                <a:srgbClr val="0C2548"/>
              </a:solidFill>
            </a:endParaRPr>
          </a:p>
        </p:txBody>
      </p:sp>
      <p:sp>
        <p:nvSpPr>
          <p:cNvPr id="68" name="Google Shape;68;p13"/>
          <p:cNvSpPr/>
          <p:nvPr/>
        </p:nvSpPr>
        <p:spPr>
          <a:xfrm>
            <a:off x="11756450" y="5751888"/>
            <a:ext cx="14246400" cy="1185300"/>
          </a:xfrm>
          <a:prstGeom prst="roundRect">
            <a:avLst>
              <a:gd name="adj" fmla="val 39679"/>
            </a:avLst>
          </a:prstGeom>
          <a:solidFill>
            <a:srgbClr val="1F3964"/>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Font typeface="Arial"/>
              <a:buNone/>
            </a:pPr>
            <a:r>
              <a:rPr lang="en-US" sz="4800" b="1">
                <a:solidFill>
                  <a:schemeClr val="lt1"/>
                </a:solidFill>
                <a:latin typeface="Verdana"/>
                <a:ea typeface="Verdana"/>
                <a:cs typeface="Verdana"/>
                <a:sym typeface="Verdana"/>
              </a:rPr>
              <a:t>Design Inputs</a:t>
            </a:r>
            <a:endParaRPr sz="4800" b="1">
              <a:solidFill>
                <a:schemeClr val="lt1"/>
              </a:solidFill>
              <a:latin typeface="Verdana"/>
              <a:ea typeface="Verdana"/>
              <a:cs typeface="Verdana"/>
              <a:sym typeface="Verdana"/>
            </a:endParaRPr>
          </a:p>
        </p:txBody>
      </p:sp>
      <p:sp>
        <p:nvSpPr>
          <p:cNvPr id="69" name="Google Shape;69;p13"/>
          <p:cNvSpPr txBox="1"/>
          <p:nvPr/>
        </p:nvSpPr>
        <p:spPr>
          <a:xfrm>
            <a:off x="13375924" y="7182838"/>
            <a:ext cx="11413800" cy="831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1" u="sng">
                <a:solidFill>
                  <a:srgbClr val="003478"/>
                </a:solidFill>
              </a:rPr>
              <a:t>Constraints</a:t>
            </a:r>
            <a:endParaRPr sz="4800" b="1" u="sng">
              <a:solidFill>
                <a:srgbClr val="003478"/>
              </a:solidFill>
            </a:endParaRPr>
          </a:p>
        </p:txBody>
      </p:sp>
      <p:sp>
        <p:nvSpPr>
          <p:cNvPr id="70" name="Google Shape;70;p13"/>
          <p:cNvSpPr txBox="1"/>
          <p:nvPr/>
        </p:nvSpPr>
        <p:spPr>
          <a:xfrm>
            <a:off x="14948517" y="11065650"/>
            <a:ext cx="8180400" cy="923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4800" b="1" u="sng">
                <a:solidFill>
                  <a:srgbClr val="003478"/>
                </a:solidFill>
              </a:rPr>
              <a:t>Requirements</a:t>
            </a:r>
            <a:endParaRPr sz="4800" b="1" u="sng">
              <a:solidFill>
                <a:srgbClr val="003478"/>
              </a:solidFill>
            </a:endParaRPr>
          </a:p>
        </p:txBody>
      </p:sp>
      <p:sp>
        <p:nvSpPr>
          <p:cNvPr id="5" name="TextBox 4">
            <a:extLst>
              <a:ext uri="{FF2B5EF4-FFF2-40B4-BE49-F238E27FC236}">
                <a16:creationId xmlns:a16="http://schemas.microsoft.com/office/drawing/2014/main" id="{164189D9-99F7-6C05-F805-66C412D4CC96}"/>
              </a:ext>
            </a:extLst>
          </p:cNvPr>
          <p:cNvSpPr txBox="1"/>
          <p:nvPr/>
        </p:nvSpPr>
        <p:spPr>
          <a:xfrm>
            <a:off x="11765152" y="8009166"/>
            <a:ext cx="13954539"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Char char="•"/>
            </a:pPr>
            <a:r>
              <a:rPr lang="en-US" sz="4800" b="1"/>
              <a:t>Time:</a:t>
            </a:r>
            <a:r>
              <a:rPr lang="en-US" sz="4800"/>
              <a:t> 3 terms, 9 months total</a:t>
            </a:r>
          </a:p>
          <a:p>
            <a:pPr marL="285750" indent="-285750">
              <a:buChar char="•"/>
            </a:pPr>
            <a:r>
              <a:rPr lang="en-US" sz="4800" b="1"/>
              <a:t>Budget:</a:t>
            </a:r>
            <a:r>
              <a:rPr lang="en-US" sz="4800"/>
              <a:t> $600 from Drexel BME + </a:t>
            </a:r>
            <a:r>
              <a:rPr lang="en-US" sz="4800" err="1"/>
              <a:t>DrExcel</a:t>
            </a:r>
            <a:endParaRPr lang="en-US" sz="4800"/>
          </a:p>
          <a:p>
            <a:pPr marL="285750" indent="-285750">
              <a:buChar char="•"/>
            </a:pPr>
            <a:r>
              <a:rPr lang="en-US" sz="4800" b="1"/>
              <a:t>Size: </a:t>
            </a:r>
            <a:r>
              <a:rPr lang="en-US" sz="4800"/>
              <a:t>Compatible with 1-1.6 mm catheter</a:t>
            </a:r>
          </a:p>
          <a:p>
            <a:pPr marL="285750" indent="-285750">
              <a:buFont typeface="Arial,Sans-Serif"/>
              <a:buChar char="•"/>
            </a:pPr>
            <a:r>
              <a:rPr lang="en-US" sz="4800" b="1"/>
              <a:t>Material:</a:t>
            </a:r>
            <a:r>
              <a:rPr lang="en-US" sz="4800"/>
              <a:t> Does not block valve + biocompatible</a:t>
            </a:r>
          </a:p>
          <a:p>
            <a:pPr marL="285750" indent="-285750">
              <a:buChar char="•"/>
            </a:pPr>
            <a:endParaRPr lang="en-US" sz="4800"/>
          </a:p>
        </p:txBody>
      </p:sp>
      <p:sp>
        <p:nvSpPr>
          <p:cNvPr id="3" name="TextBox 2">
            <a:extLst>
              <a:ext uri="{FF2B5EF4-FFF2-40B4-BE49-F238E27FC236}">
                <a16:creationId xmlns:a16="http://schemas.microsoft.com/office/drawing/2014/main" id="{9A2FAFF3-9E8B-1757-337F-6AE4FB7EDBC2}"/>
              </a:ext>
            </a:extLst>
          </p:cNvPr>
          <p:cNvSpPr txBox="1"/>
          <p:nvPr/>
        </p:nvSpPr>
        <p:spPr>
          <a:xfrm>
            <a:off x="11818032" y="11816595"/>
            <a:ext cx="13954539"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Char char="•"/>
            </a:pPr>
            <a:r>
              <a:rPr lang="en-US" sz="4800"/>
              <a:t>Sensitive between 0.01 mL/min to 0.9 mL/min</a:t>
            </a:r>
            <a:endParaRPr lang="en-US" sz="4800" b="1"/>
          </a:p>
          <a:p>
            <a:pPr marL="285750" indent="-285750">
              <a:buChar char="•"/>
            </a:pPr>
            <a:r>
              <a:rPr lang="en-US" sz="4800"/>
              <a:t>Measurement under 10 minutes</a:t>
            </a:r>
          </a:p>
          <a:p>
            <a:pPr marL="285750" indent="-285750">
              <a:buChar char="•"/>
            </a:pPr>
            <a:r>
              <a:rPr lang="en-US" sz="4800"/>
              <a:t>Measures flow without added restriction</a:t>
            </a:r>
          </a:p>
          <a:p>
            <a:pPr marL="285750" indent="-285750">
              <a:buChar char="•"/>
            </a:pPr>
            <a:r>
              <a:rPr lang="en-US" sz="4800"/>
              <a:t>Must work at skin and tissue depth up to 21mm </a:t>
            </a:r>
          </a:p>
        </p:txBody>
      </p:sp>
      <p:pic>
        <p:nvPicPr>
          <p:cNvPr id="2" name="Picture 1" descr="Diagram of a beam with text and symbols&#10;&#10;AI-generated content may be incorrect.">
            <a:extLst>
              <a:ext uri="{FF2B5EF4-FFF2-40B4-BE49-F238E27FC236}">
                <a16:creationId xmlns:a16="http://schemas.microsoft.com/office/drawing/2014/main" id="{4A513648-F243-0B9E-0018-F4F95293D72D}"/>
              </a:ext>
            </a:extLst>
          </p:cNvPr>
          <p:cNvPicPr>
            <a:picLocks noChangeAspect="1"/>
          </p:cNvPicPr>
          <p:nvPr/>
        </p:nvPicPr>
        <p:blipFill>
          <a:blip r:embed="rId5"/>
          <a:stretch>
            <a:fillRect/>
          </a:stretch>
        </p:blipFill>
        <p:spPr>
          <a:xfrm>
            <a:off x="11989657" y="16640278"/>
            <a:ext cx="7246898" cy="5586953"/>
          </a:xfrm>
          <a:prstGeom prst="rect">
            <a:avLst/>
          </a:prstGeom>
        </p:spPr>
      </p:pic>
      <p:pic>
        <p:nvPicPr>
          <p:cNvPr id="6" name="Picture 5" descr="A close-up of a device&#10;&#10;AI-generated content may be incorrect.">
            <a:extLst>
              <a:ext uri="{FF2B5EF4-FFF2-40B4-BE49-F238E27FC236}">
                <a16:creationId xmlns:a16="http://schemas.microsoft.com/office/drawing/2014/main" id="{4A1225A1-539D-E500-D11A-0D0F432E0917}"/>
              </a:ext>
            </a:extLst>
          </p:cNvPr>
          <p:cNvPicPr>
            <a:picLocks noChangeAspect="1"/>
          </p:cNvPicPr>
          <p:nvPr/>
        </p:nvPicPr>
        <p:blipFill>
          <a:blip r:embed="rId6"/>
          <a:stretch>
            <a:fillRect/>
          </a:stretch>
        </p:blipFill>
        <p:spPr>
          <a:xfrm>
            <a:off x="19248096" y="16655604"/>
            <a:ext cx="6539408" cy="3949191"/>
          </a:xfrm>
          <a:prstGeom prst="rect">
            <a:avLst/>
          </a:prstGeom>
        </p:spPr>
      </p:pic>
      <p:pic>
        <p:nvPicPr>
          <p:cNvPr id="7" name="Picture 6">
            <a:extLst>
              <a:ext uri="{FF2B5EF4-FFF2-40B4-BE49-F238E27FC236}">
                <a16:creationId xmlns:a16="http://schemas.microsoft.com/office/drawing/2014/main" id="{1C3DFFFC-A91D-CB59-DE72-A8BB178F8A43}"/>
              </a:ext>
            </a:extLst>
          </p:cNvPr>
          <p:cNvPicPr>
            <a:picLocks noChangeAspect="1"/>
          </p:cNvPicPr>
          <p:nvPr/>
        </p:nvPicPr>
        <p:blipFill>
          <a:blip r:embed="rId7"/>
          <a:stretch>
            <a:fillRect/>
          </a:stretch>
        </p:blipFill>
        <p:spPr>
          <a:xfrm>
            <a:off x="11882643" y="22364233"/>
            <a:ext cx="13899019" cy="3942298"/>
          </a:xfrm>
          <a:prstGeom prst="rect">
            <a:avLst/>
          </a:prstGeom>
        </p:spPr>
      </p:pic>
      <p:sp>
        <p:nvSpPr>
          <p:cNvPr id="9" name="TextBox 8">
            <a:extLst>
              <a:ext uri="{FF2B5EF4-FFF2-40B4-BE49-F238E27FC236}">
                <a16:creationId xmlns:a16="http://schemas.microsoft.com/office/drawing/2014/main" id="{760452CF-E72C-5FFA-3BAD-0E931562B03F}"/>
              </a:ext>
            </a:extLst>
          </p:cNvPr>
          <p:cNvSpPr txBox="1"/>
          <p:nvPr/>
        </p:nvSpPr>
        <p:spPr>
          <a:xfrm>
            <a:off x="19252887" y="20599246"/>
            <a:ext cx="6462508"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800"/>
              <a:t>Macro-scale </a:t>
            </a:r>
            <a:endParaRPr lang="en-US"/>
          </a:p>
          <a:p>
            <a:pPr algn="ctr"/>
            <a:r>
              <a:rPr lang="en-US" sz="4800"/>
              <a:t>proof-of-concept model</a:t>
            </a:r>
            <a:endParaRPr lang="en-US"/>
          </a:p>
        </p:txBody>
      </p:sp>
      <p:sp>
        <p:nvSpPr>
          <p:cNvPr id="10" name="Google Shape;54;p13">
            <a:extLst>
              <a:ext uri="{FF2B5EF4-FFF2-40B4-BE49-F238E27FC236}">
                <a16:creationId xmlns:a16="http://schemas.microsoft.com/office/drawing/2014/main" id="{3298446B-B5FB-79C5-3789-D59FA7EEEF39}"/>
              </a:ext>
            </a:extLst>
          </p:cNvPr>
          <p:cNvSpPr/>
          <p:nvPr/>
        </p:nvSpPr>
        <p:spPr>
          <a:xfrm>
            <a:off x="11778139" y="26580805"/>
            <a:ext cx="14135700" cy="1052100"/>
          </a:xfrm>
          <a:prstGeom prst="roundRect">
            <a:avLst>
              <a:gd name="adj" fmla="val 39679"/>
            </a:avLst>
          </a:prstGeom>
          <a:solidFill>
            <a:srgbClr val="1F3964"/>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algn="ctr"/>
            <a:r>
              <a:rPr lang="en-US" sz="4800" b="1">
                <a:solidFill>
                  <a:schemeClr val="lt1"/>
                </a:solidFill>
                <a:latin typeface="Verdana"/>
                <a:ea typeface="Verdana"/>
                <a:sym typeface="Verdana"/>
              </a:rPr>
              <a:t>Product Characteristics</a:t>
            </a:r>
            <a:endParaRPr lang="en-US">
              <a:solidFill>
                <a:schemeClr val="lt1"/>
              </a:solidFill>
            </a:endParaRPr>
          </a:p>
        </p:txBody>
      </p:sp>
      <p:pic>
        <p:nvPicPr>
          <p:cNvPr id="12" name="Picture 11" descr="Home - Rhaeos">
            <a:extLst>
              <a:ext uri="{FF2B5EF4-FFF2-40B4-BE49-F238E27FC236}">
                <a16:creationId xmlns:a16="http://schemas.microsoft.com/office/drawing/2014/main" id="{035A45C7-0CEA-20CD-0514-CC2EAB0E234D}"/>
              </a:ext>
            </a:extLst>
          </p:cNvPr>
          <p:cNvPicPr>
            <a:picLocks noChangeAspect="1"/>
          </p:cNvPicPr>
          <p:nvPr/>
        </p:nvPicPr>
        <p:blipFill>
          <a:blip r:embed="rId8"/>
          <a:stretch>
            <a:fillRect/>
          </a:stretch>
        </p:blipFill>
        <p:spPr>
          <a:xfrm>
            <a:off x="6037670" y="21683440"/>
            <a:ext cx="4851164" cy="3582038"/>
          </a:xfrm>
          <a:prstGeom prst="rect">
            <a:avLst/>
          </a:prstGeom>
        </p:spPr>
      </p:pic>
      <p:pic>
        <p:nvPicPr>
          <p:cNvPr id="8" name="Picture 7" descr="Study Finds ShuntCheck is an Effective Aid for Emergency Room Doctors">
            <a:extLst>
              <a:ext uri="{FF2B5EF4-FFF2-40B4-BE49-F238E27FC236}">
                <a16:creationId xmlns:a16="http://schemas.microsoft.com/office/drawing/2014/main" id="{D4D060D4-3EFC-896C-CC44-019931B50976}"/>
              </a:ext>
            </a:extLst>
          </p:cNvPr>
          <p:cNvPicPr>
            <a:picLocks noChangeAspect="1"/>
          </p:cNvPicPr>
          <p:nvPr/>
        </p:nvPicPr>
        <p:blipFill>
          <a:blip r:embed="rId9"/>
          <a:srcRect l="-775" t="1379" r="-2196" b="45"/>
          <a:stretch>
            <a:fillRect/>
          </a:stretch>
        </p:blipFill>
        <p:spPr>
          <a:xfrm>
            <a:off x="733293" y="21683821"/>
            <a:ext cx="4984981" cy="3580986"/>
          </a:xfrm>
          <a:prstGeom prst="rect">
            <a:avLst/>
          </a:prstGeom>
        </p:spPr>
      </p:pic>
      <p:sp>
        <p:nvSpPr>
          <p:cNvPr id="14" name="TextBox 13">
            <a:extLst>
              <a:ext uri="{FF2B5EF4-FFF2-40B4-BE49-F238E27FC236}">
                <a16:creationId xmlns:a16="http://schemas.microsoft.com/office/drawing/2014/main" id="{E408BE64-7027-0B94-428F-D5996D9760C0}"/>
              </a:ext>
            </a:extLst>
          </p:cNvPr>
          <p:cNvSpPr txBox="1"/>
          <p:nvPr/>
        </p:nvSpPr>
        <p:spPr>
          <a:xfrm>
            <a:off x="814574" y="25371606"/>
            <a:ext cx="9822812" cy="67403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800" b="1" err="1"/>
              <a:t>ShuntCheck</a:t>
            </a:r>
            <a:endParaRPr lang="en-US" sz="4800" b="1"/>
          </a:p>
          <a:p>
            <a:pPr marL="685800" indent="-685800">
              <a:buChar char="•"/>
            </a:pPr>
            <a:r>
              <a:rPr lang="en-US" sz="4800"/>
              <a:t>External single-use device to measure shunt functionality</a:t>
            </a:r>
          </a:p>
          <a:p>
            <a:pPr marL="685800" indent="-685800">
              <a:buChar char="•"/>
            </a:pPr>
            <a:r>
              <a:rPr lang="en-US" sz="4800"/>
              <a:t>Utilizes thermal dilution and cannot provide quantitative data</a:t>
            </a:r>
          </a:p>
          <a:p>
            <a:r>
              <a:rPr lang="en-US" sz="4800" b="1" err="1"/>
              <a:t>FlowSense</a:t>
            </a:r>
          </a:p>
          <a:p>
            <a:pPr marL="685800" indent="-685800">
              <a:buChar char="•"/>
            </a:pPr>
            <a:r>
              <a:rPr lang="en-US" sz="4800"/>
              <a:t>Wireless, wearable shunt monitor to measure flow</a:t>
            </a:r>
          </a:p>
          <a:p>
            <a:pPr marL="685800" indent="-685800">
              <a:buChar char="•"/>
            </a:pPr>
            <a:r>
              <a:rPr lang="en-US" sz="4800"/>
              <a:t>Still in production and trials</a:t>
            </a:r>
          </a:p>
        </p:txBody>
      </p:sp>
    </p:spTree>
  </p:cSld>
  <p:clrMapOvr>
    <a:masterClrMapping/>
  </p:clrMapOvr>
</p:sld>
</file>

<file path=ppt/theme/theme1.xml><?xml version="1.0" encoding="utf-8"?>
<a:theme xmlns:a="http://schemas.openxmlformats.org/drawingml/2006/main" name="untitled 2">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1</Slides>
  <Notes>1</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untitled 2</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6</cp:revision>
  <dcterms:modified xsi:type="dcterms:W3CDTF">2026-08-12T21:17:23Z</dcterms:modified>
</cp:coreProperties>
</file>