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43891200" cy="32918400"/>
  <p:notesSz cx="6985000" cy="92821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guide id="3" orient="horz" pos="9864">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28E3A5-0032-84AA-A27C-6A22325466C6}" name="Lulla,Tanya" initials="Lu" userId="S::tjl327@drexel.edu::65d20fcf-eb6f-4e46-9147-886f096b020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aura Maule" initials="" lastIdx="2" clrIdx="0"/>
  <p:cmAuthor id="1" name="Anika Khandekar" initials="AK" lastIdx="2" clrIdx="1">
    <p:extLst>
      <p:ext uri="{19B8F6BF-5375-455C-9EA6-DF929625EA0E}">
        <p15:presenceInfo xmlns:p15="http://schemas.microsoft.com/office/powerpoint/2012/main" userId="S::akhande4@jh.edu::e96e74e4-6870-4505-87d4-efb5b83cfe68" providerId="AD"/>
      </p:ext>
    </p:extLst>
  </p:cmAuthor>
  <p:cmAuthor id="2" name="Lulla,Tanya" initials="Lu" lastIdx="1" clrIdx="2">
    <p:extLst>
      <p:ext uri="{19B8F6BF-5375-455C-9EA6-DF929625EA0E}">
        <p15:presenceInfo xmlns:p15="http://schemas.microsoft.com/office/powerpoint/2012/main" userId="S::tjl327@drexel.edu::65d20fcf-eb6f-4e46-9147-886f096b020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273F0-84A3-46E1-C98D-7BE8474E9A04}" v="392" dt="2026-04-13T16:39:59.911"/>
    <p1510:client id="{54DFD1D2-5E37-1E08-A29E-136D91ACB293}" v="5" dt="2026-04-13T16:14:33.155"/>
    <p1510:client id="{91BE9158-1C64-D96F-1DBB-538F6CCBB839}" v="210" dt="2026-04-14T15:29:08.4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 orient="horz" pos="986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8/10/relationships/authors" Target="authors.xml"/><Relationship Id="rId4" Type="http://schemas.openxmlformats.org/officeDocument/2006/relationships/commentAuthors" Target="commentAuthors.xml"/><Relationship Id="rId9" Type="http://schemas.microsoft.com/office/2015/10/relationships/revisionInfo" Target="revisionInfo.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3-21T20:25:49.505" idx="2">
    <p:pos x="16755" y="3377"/>
    <p:text>Please note: you can rearrange/format/style the poster however you want, but please use the categories provided.</p:text>
  </p:cm>
  <p:cm authorId="0" dt="2024-03-21T20:26:29.298" idx="1">
    <p:pos x="440" y="1895"/>
    <p:text>If you want to see how previous teams have taken on their poster, you may reference them here: https://drexel.edu/medicine/student-life/activities-and-clubs/drexcel-health/projects/</p:text>
  </p:cm>
  <p:cm authorId="1" dt="2026-04-11T18:09:58.297" idx="1">
    <p:pos x="26915" y="2383"/>
    <p:text>Figure out the institutions for high school and whether we should delete the 1st institution (was in the template)</p:text>
    <p:extLst>
      <p:ext uri="{C676402C-5697-4E1C-873F-D02D1690AC5C}">
        <p15:threadingInfo xmlns:p15="http://schemas.microsoft.com/office/powerpoint/2012/main" timeZoneBias="240"/>
      </p:ext>
    </p:extLst>
  </p:cm>
  <p:cm authorId="2" dt="2026-04-13T09:16:29.260" idx="1">
    <p:pos x="10" y="10"/>
    <p:text>feel free to rearrange the naming however you guys see fit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body" idx="1"/>
          </p:nvPr>
        </p:nvSpPr>
        <p:spPr>
          <a:xfrm>
            <a:off x="931863" y="4408488"/>
            <a:ext cx="5121275" cy="4176712"/>
          </a:xfrm>
          <a:prstGeom prst="rect">
            <a:avLst/>
          </a:prstGeom>
          <a:noFill/>
          <a:ln>
            <a:noFill/>
          </a:ln>
        </p:spPr>
        <p:txBody>
          <a:bodyPr spcFirstLastPara="1" wrap="square" lIns="91975" tIns="45175" rIns="91975" bIns="4517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1pPr>
            <a:lvl2pPr marL="914400" marR="0" lvl="1"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2pPr>
            <a:lvl3pPr marL="1371600" marR="0" lvl="2"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3pPr>
            <a:lvl4pPr marL="1828800" marR="0" lvl="3"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4pPr>
            <a:lvl5pPr marL="2286000" marR="0" lvl="4" indent="-228600" algn="l" rtl="0">
              <a:spcBef>
                <a:spcPts val="360"/>
              </a:spcBef>
              <a:spcAft>
                <a:spcPts val="0"/>
              </a:spcAft>
              <a:buSzPts val="1400"/>
              <a:buNone/>
              <a:defRPr sz="1200" b="0" i="0" u="none" strike="noStrike" cap="none">
                <a:solidFill>
                  <a:schemeClr val="dk1"/>
                </a:solidFill>
                <a:latin typeface="Times"/>
                <a:ea typeface="Times"/>
                <a:cs typeface="Times"/>
                <a:sym typeface="Time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4" name="Google Shape;4;n"/>
          <p:cNvSpPr>
            <a:spLocks noGrp="1" noRot="1" noChangeAspect="1"/>
          </p:cNvSpPr>
          <p:nvPr>
            <p:ph type="sldImg" idx="2"/>
          </p:nvPr>
        </p:nvSpPr>
        <p:spPr>
          <a:xfrm>
            <a:off x="1181100" y="703263"/>
            <a:ext cx="4622800" cy="34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chemeClr val="dk1"/>
            </a:solidFill>
            <a:prstDash val="solid"/>
            <a:miter lim="800000"/>
            <a:headEnd type="none" w="sm" len="sm"/>
            <a:tailEnd type="none" w="sm" len="sm"/>
          </a:ln>
        </p:spPr>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22f830da950_0_1:notes"/>
          <p:cNvSpPr txBox="1">
            <a:spLocks noGrp="1"/>
          </p:cNvSpPr>
          <p:nvPr>
            <p:ph type="body" idx="1"/>
          </p:nvPr>
        </p:nvSpPr>
        <p:spPr>
          <a:xfrm>
            <a:off x="931863" y="4408488"/>
            <a:ext cx="5121300" cy="4176600"/>
          </a:xfrm>
          <a:prstGeom prst="rect">
            <a:avLst/>
          </a:prstGeom>
        </p:spPr>
        <p:txBody>
          <a:bodyPr spcFirstLastPara="1" wrap="square" lIns="91975" tIns="45175" rIns="91975" bIns="45175" anchor="t" anchorCtr="0">
            <a:noAutofit/>
          </a:bodyPr>
          <a:lstStyle/>
          <a:p>
            <a:pPr marL="0" lvl="0" indent="0" algn="l" rtl="0">
              <a:spcBef>
                <a:spcPts val="360"/>
              </a:spcBef>
              <a:spcAft>
                <a:spcPts val="0"/>
              </a:spcAft>
              <a:buNone/>
            </a:pPr>
            <a:endParaRPr/>
          </a:p>
        </p:txBody>
      </p:sp>
      <p:sp>
        <p:nvSpPr>
          <p:cNvPr id="47" name="Google Shape;47;g22f830da950_0_1:notes"/>
          <p:cNvSpPr>
            <a:spLocks noGrp="1" noRot="1" noChangeAspect="1"/>
          </p:cNvSpPr>
          <p:nvPr>
            <p:ph type="sldImg" idx="2"/>
          </p:nvPr>
        </p:nvSpPr>
        <p:spPr>
          <a:xfrm>
            <a:off x="1181100" y="703263"/>
            <a:ext cx="4622800" cy="3467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9"/>
        <p:cNvGrpSpPr/>
        <p:nvPr/>
      </p:nvGrpSpPr>
      <p:grpSpPr>
        <a:xfrm>
          <a:off x="0" y="0"/>
          <a:ext cx="0" cy="0"/>
          <a:chOff x="0" y="0"/>
          <a:chExt cx="0" cy="0"/>
        </a:xfrm>
      </p:grpSpPr>
      <p:sp>
        <p:nvSpPr>
          <p:cNvPr id="40" name="Google Shape;40;p11"/>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41" name="Google Shape;41;p11"/>
          <p:cNvSpPr txBox="1">
            <a:spLocks noGrp="1"/>
          </p:cNvSpPr>
          <p:nvPr>
            <p:ph type="body" idx="1"/>
          </p:nvPr>
        </p:nvSpPr>
        <p:spPr>
          <a:xfrm rot="5400000">
            <a:off x="11083131" y="-1208881"/>
            <a:ext cx="21724938" cy="39503350"/>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2"/>
        <p:cNvGrpSpPr/>
        <p:nvPr/>
      </p:nvGrpSpPr>
      <p:grpSpPr>
        <a:xfrm>
          <a:off x="0" y="0"/>
          <a:ext cx="0" cy="0"/>
          <a:chOff x="0" y="0"/>
          <a:chExt cx="0" cy="0"/>
        </a:xfrm>
      </p:grpSpPr>
      <p:sp>
        <p:nvSpPr>
          <p:cNvPr id="43" name="Google Shape;43;p12"/>
          <p:cNvSpPr txBox="1">
            <a:spLocks noGrp="1"/>
          </p:cNvSpPr>
          <p:nvPr>
            <p:ph type="title"/>
          </p:nvPr>
        </p:nvSpPr>
        <p:spPr>
          <a:xfrm rot="5400000">
            <a:off x="22715538" y="10423526"/>
            <a:ext cx="28087638" cy="9875837"/>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44" name="Google Shape;44;p12"/>
          <p:cNvSpPr txBox="1">
            <a:spLocks noGrp="1"/>
          </p:cNvSpPr>
          <p:nvPr>
            <p:ph type="body" idx="1"/>
          </p:nvPr>
        </p:nvSpPr>
        <p:spPr>
          <a:xfrm rot="5400000">
            <a:off x="2887663" y="623888"/>
            <a:ext cx="28087638" cy="29475113"/>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sp>
        <p:nvSpPr>
          <p:cNvPr id="11" name="Google Shape;11;p3"/>
          <p:cNvSpPr txBox="1">
            <a:spLocks noGrp="1"/>
          </p:cNvSpPr>
          <p:nvPr>
            <p:ph type="ctrTitle"/>
          </p:nvPr>
        </p:nvSpPr>
        <p:spPr>
          <a:xfrm>
            <a:off x="3292475" y="10226675"/>
            <a:ext cx="37306250" cy="70548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2" name="Google Shape;12;p3"/>
          <p:cNvSpPr txBox="1">
            <a:spLocks noGrp="1"/>
          </p:cNvSpPr>
          <p:nvPr>
            <p:ph type="subTitle" idx="1"/>
          </p:nvPr>
        </p:nvSpPr>
        <p:spPr>
          <a:xfrm>
            <a:off x="6583363" y="18653125"/>
            <a:ext cx="30724475" cy="8413750"/>
          </a:xfrm>
          <a:prstGeom prst="rect">
            <a:avLst/>
          </a:prstGeom>
          <a:noFill/>
          <a:ln>
            <a:noFill/>
          </a:ln>
        </p:spPr>
        <p:txBody>
          <a:bodyPr spcFirstLastPara="1" wrap="square" lIns="91425" tIns="45700" rIns="91425" bIns="45700" anchor="t" anchorCtr="0">
            <a:noAutofit/>
          </a:bodyPr>
          <a:lstStyle>
            <a:lvl1pPr marR="0" lvl="0" algn="ctr" rtl="0">
              <a:spcBef>
                <a:spcPts val="3080"/>
              </a:spcBef>
              <a:spcAft>
                <a:spcPts val="0"/>
              </a:spcAft>
              <a:buClr>
                <a:srgbClr val="020E58"/>
              </a:buClr>
              <a:buSzPts val="15400"/>
              <a:buFont typeface="Arial"/>
              <a:buNone/>
              <a:defRPr sz="15400" b="0" i="0" u="none" strike="noStrike" cap="none">
                <a:solidFill>
                  <a:srgbClr val="020E58"/>
                </a:solidFill>
                <a:latin typeface="Arial"/>
                <a:ea typeface="Arial"/>
                <a:cs typeface="Arial"/>
                <a:sym typeface="Arial"/>
              </a:defRPr>
            </a:lvl1pPr>
            <a:lvl2pPr marR="0" lvl="1" algn="ctr" rtl="0">
              <a:spcBef>
                <a:spcPts val="2680"/>
              </a:spcBef>
              <a:spcAft>
                <a:spcPts val="0"/>
              </a:spcAft>
              <a:buClr>
                <a:srgbClr val="020E58"/>
              </a:buClr>
              <a:buSzPts val="13400"/>
              <a:buFont typeface="Arial"/>
              <a:buNone/>
              <a:defRPr sz="13400" b="0" i="0" u="none" strike="noStrike" cap="none">
                <a:solidFill>
                  <a:srgbClr val="020E58"/>
                </a:solidFill>
                <a:latin typeface="Arial"/>
                <a:ea typeface="Arial"/>
                <a:cs typeface="Arial"/>
                <a:sym typeface="Arial"/>
              </a:defRPr>
            </a:lvl2pPr>
            <a:lvl3pPr marR="0" lvl="2" algn="ctr" rtl="0">
              <a:spcBef>
                <a:spcPts val="2300"/>
              </a:spcBef>
              <a:spcAft>
                <a:spcPts val="0"/>
              </a:spcAft>
              <a:buClr>
                <a:srgbClr val="020E58"/>
              </a:buClr>
              <a:buSzPts val="11500"/>
              <a:buFont typeface="Arial"/>
              <a:buNone/>
              <a:defRPr sz="11500" b="0" i="0" u="none" strike="noStrike" cap="none">
                <a:solidFill>
                  <a:srgbClr val="020E58"/>
                </a:solidFill>
                <a:latin typeface="Arial"/>
                <a:ea typeface="Arial"/>
                <a:cs typeface="Arial"/>
                <a:sym typeface="Arial"/>
              </a:defRPr>
            </a:lvl3pPr>
            <a:lvl4pPr marR="0" lvl="3"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4pPr>
            <a:lvl5pPr marR="0" lvl="4"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5pPr>
            <a:lvl6pPr marR="0" lvl="5"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6pPr>
            <a:lvl7pPr marR="0" lvl="6"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7pPr>
            <a:lvl8pPr marR="0" lvl="7"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8pPr>
            <a:lvl9pPr marR="0" lvl="8" algn="ctr" rtl="0">
              <a:spcBef>
                <a:spcPts val="1920"/>
              </a:spcBef>
              <a:spcAft>
                <a:spcPts val="0"/>
              </a:spcAft>
              <a:buClr>
                <a:srgbClr val="020E58"/>
              </a:buClr>
              <a:buSzPts val="9600"/>
              <a:buFont typeface="Arial"/>
              <a:buNone/>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sp>
        <p:nvSpPr>
          <p:cNvPr id="14" name="Google Shape;14;p4"/>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5" name="Google Shape;15;p4"/>
          <p:cNvSpPr txBox="1">
            <a:spLocks noGrp="1"/>
          </p:cNvSpPr>
          <p:nvPr>
            <p:ph type="body" idx="1"/>
          </p:nvPr>
        </p:nvSpPr>
        <p:spPr>
          <a:xfrm>
            <a:off x="2193925" y="7680325"/>
            <a:ext cx="39503350" cy="21724938"/>
          </a:xfrm>
          <a:prstGeom prst="rect">
            <a:avLst/>
          </a:prstGeom>
          <a:noFill/>
          <a:ln>
            <a:noFill/>
          </a:ln>
        </p:spPr>
        <p:txBody>
          <a:bodyPr spcFirstLastPara="1" wrap="square" lIns="91425" tIns="45700" rIns="91425" bIns="45700" anchor="t" anchorCtr="0">
            <a:noAutofit/>
          </a:bodyPr>
          <a:lstStyle>
            <a:lvl1pPr marL="457200" marR="0" lvl="0" indent="-1206500" algn="l" rtl="0">
              <a:spcBef>
                <a:spcPts val="3080"/>
              </a:spcBef>
              <a:spcAft>
                <a:spcPts val="0"/>
              </a:spcAft>
              <a:buClr>
                <a:srgbClr val="020E58"/>
              </a:buClr>
              <a:buSzPts val="15400"/>
              <a:buFont typeface="Arial"/>
              <a:buChar char="•"/>
              <a:defRPr sz="15400" b="0" i="0" u="none" strike="noStrike" cap="none">
                <a:solidFill>
                  <a:srgbClr val="020E58"/>
                </a:solidFill>
                <a:latin typeface="Arial"/>
                <a:ea typeface="Arial"/>
                <a:cs typeface="Arial"/>
                <a:sym typeface="Arial"/>
              </a:defRPr>
            </a:lvl1pPr>
            <a:lvl2pPr marL="914400" marR="0" lvl="1" indent="-1079500" algn="l" rtl="0">
              <a:spcBef>
                <a:spcPts val="2680"/>
              </a:spcBef>
              <a:spcAft>
                <a:spcPts val="0"/>
              </a:spcAft>
              <a:buClr>
                <a:srgbClr val="020E58"/>
              </a:buClr>
              <a:buSzPts val="13400"/>
              <a:buFont typeface="Arial"/>
              <a:buChar char="–"/>
              <a:defRPr sz="13400" b="0" i="0" u="none" strike="noStrike" cap="none">
                <a:solidFill>
                  <a:srgbClr val="020E58"/>
                </a:solidFill>
                <a:latin typeface="Arial"/>
                <a:ea typeface="Arial"/>
                <a:cs typeface="Arial"/>
                <a:sym typeface="Arial"/>
              </a:defRPr>
            </a:lvl2pPr>
            <a:lvl3pPr marL="1371600" marR="0" lvl="2" indent="-958850" algn="l" rtl="0">
              <a:spcBef>
                <a:spcPts val="2300"/>
              </a:spcBef>
              <a:spcAft>
                <a:spcPts val="0"/>
              </a:spcAft>
              <a:buClr>
                <a:srgbClr val="020E58"/>
              </a:buClr>
              <a:buSzPts val="11500"/>
              <a:buFont typeface="Arial"/>
              <a:buChar char="•"/>
              <a:defRPr sz="11500" b="0" i="0" u="none" strike="noStrike" cap="none">
                <a:solidFill>
                  <a:srgbClr val="020E58"/>
                </a:solidFill>
                <a:latin typeface="Arial"/>
                <a:ea typeface="Arial"/>
                <a:cs typeface="Arial"/>
                <a:sym typeface="Arial"/>
              </a:defRPr>
            </a:lvl3pPr>
            <a:lvl4pPr marL="1828800" marR="0" lvl="3"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4pPr>
            <a:lvl5pPr marL="2286000" marR="0" lvl="4"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5pPr>
            <a:lvl6pPr marL="2743200" marR="0" lvl="5"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6pPr>
            <a:lvl7pPr marL="3200400" marR="0" lvl="6"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7pPr>
            <a:lvl8pPr marL="3657600" marR="0" lvl="7"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8pPr>
            <a:lvl9pPr marL="4114800" marR="0" lvl="8" indent="-838200" algn="l" rtl="0">
              <a:spcBef>
                <a:spcPts val="1920"/>
              </a:spcBef>
              <a:spcAft>
                <a:spcPts val="0"/>
              </a:spcAft>
              <a:buClr>
                <a:srgbClr val="020E58"/>
              </a:buClr>
              <a:buSzPts val="9600"/>
              <a:buFont typeface="Arial"/>
              <a:buChar char="•"/>
              <a:defRPr sz="9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5"/>
          <p:cNvSpPr txBox="1">
            <a:spLocks noGrp="1"/>
          </p:cNvSpPr>
          <p:nvPr>
            <p:ph type="title"/>
          </p:nvPr>
        </p:nvSpPr>
        <p:spPr>
          <a:xfrm>
            <a:off x="3467100" y="21153438"/>
            <a:ext cx="37307838" cy="65373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4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18" name="Google Shape;18;p5"/>
          <p:cNvSpPr txBox="1">
            <a:spLocks noGrp="1"/>
          </p:cNvSpPr>
          <p:nvPr>
            <p:ph type="body" idx="1"/>
          </p:nvPr>
        </p:nvSpPr>
        <p:spPr>
          <a:xfrm>
            <a:off x="3467100" y="13952538"/>
            <a:ext cx="37307838" cy="720090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00"/>
              </a:spcBef>
              <a:spcAft>
                <a:spcPts val="0"/>
              </a:spcAft>
              <a:buClr>
                <a:srgbClr val="020E58"/>
              </a:buClr>
              <a:buSzPts val="2000"/>
              <a:buFont typeface="Arial"/>
              <a:buNone/>
              <a:defRPr sz="2000" b="0" i="0" u="none" strike="noStrike" cap="none">
                <a:solidFill>
                  <a:srgbClr val="020E58"/>
                </a:solidFill>
                <a:latin typeface="Arial"/>
                <a:ea typeface="Arial"/>
                <a:cs typeface="Arial"/>
                <a:sym typeface="Arial"/>
              </a:defRPr>
            </a:lvl1pPr>
            <a:lvl2pPr marL="914400" marR="0" lvl="1" indent="-228600" algn="l" rtl="0">
              <a:spcBef>
                <a:spcPts val="360"/>
              </a:spcBef>
              <a:spcAft>
                <a:spcPts val="0"/>
              </a:spcAft>
              <a:buClr>
                <a:srgbClr val="020E58"/>
              </a:buClr>
              <a:buSzPts val="1800"/>
              <a:buFont typeface="Arial"/>
              <a:buNone/>
              <a:defRPr sz="1800" b="0" i="0" u="none" strike="noStrike" cap="none">
                <a:solidFill>
                  <a:srgbClr val="020E58"/>
                </a:solidFill>
                <a:latin typeface="Arial"/>
                <a:ea typeface="Arial"/>
                <a:cs typeface="Arial"/>
                <a:sym typeface="Arial"/>
              </a:defRPr>
            </a:lvl2pPr>
            <a:lvl3pPr marL="1371600" marR="0" lvl="2" indent="-228600" algn="l" rtl="0">
              <a:spcBef>
                <a:spcPts val="320"/>
              </a:spcBef>
              <a:spcAft>
                <a:spcPts val="0"/>
              </a:spcAft>
              <a:buClr>
                <a:srgbClr val="020E58"/>
              </a:buClr>
              <a:buSzPts val="1600"/>
              <a:buFont typeface="Arial"/>
              <a:buNone/>
              <a:defRPr sz="1600" b="0" i="0" u="none" strike="noStrike" cap="none">
                <a:solidFill>
                  <a:srgbClr val="020E58"/>
                </a:solidFill>
                <a:latin typeface="Arial"/>
                <a:ea typeface="Arial"/>
                <a:cs typeface="Arial"/>
                <a:sym typeface="Arial"/>
              </a:defRPr>
            </a:lvl3pPr>
            <a:lvl4pPr marL="1828800" marR="0" lvl="3"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4pPr>
            <a:lvl5pPr marL="2286000" marR="0" lvl="4"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5pPr>
            <a:lvl6pPr marL="2743200" marR="0" lvl="5"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6pPr>
            <a:lvl7pPr marL="3200400" marR="0" lvl="6"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7pPr>
            <a:lvl8pPr marL="3657600" marR="0" lvl="7"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8pPr>
            <a:lvl9pPr marL="4114800" marR="0" lvl="8"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
        <p:cNvGrpSpPr/>
        <p:nvPr/>
      </p:nvGrpSpPr>
      <p:grpSpPr>
        <a:xfrm>
          <a:off x="0" y="0"/>
          <a:ext cx="0" cy="0"/>
          <a:chOff x="0" y="0"/>
          <a:chExt cx="0" cy="0"/>
        </a:xfrm>
      </p:grpSpPr>
      <p:sp>
        <p:nvSpPr>
          <p:cNvPr id="20" name="Google Shape;20;p6"/>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21" name="Google Shape;21;p6"/>
          <p:cNvSpPr txBox="1">
            <a:spLocks noGrp="1"/>
          </p:cNvSpPr>
          <p:nvPr>
            <p:ph type="body" idx="1"/>
          </p:nvPr>
        </p:nvSpPr>
        <p:spPr>
          <a:xfrm>
            <a:off x="2193925" y="7680325"/>
            <a:ext cx="19675475" cy="2172493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1pPr>
            <a:lvl2pPr marL="914400" marR="0" lvl="1"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2pPr>
            <a:lvl3pPr marL="1371600" marR="0" lvl="2"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3pPr>
            <a:lvl4pPr marL="1828800" marR="0" lvl="3"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4pPr>
            <a:lvl5pPr marL="2286000" marR="0" lvl="4"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5pPr>
            <a:lvl6pPr marL="2743200" marR="0" lvl="5"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6pPr>
            <a:lvl7pPr marL="3200400" marR="0" lvl="6"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7pPr>
            <a:lvl8pPr marL="3657600" marR="0" lvl="7"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8pPr>
            <a:lvl9pPr marL="4114800" marR="0" lvl="8"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9pPr>
          </a:lstStyle>
          <a:p>
            <a:endParaRPr/>
          </a:p>
        </p:txBody>
      </p:sp>
      <p:sp>
        <p:nvSpPr>
          <p:cNvPr id="22" name="Google Shape;22;p6"/>
          <p:cNvSpPr txBox="1">
            <a:spLocks noGrp="1"/>
          </p:cNvSpPr>
          <p:nvPr>
            <p:ph type="body" idx="2"/>
          </p:nvPr>
        </p:nvSpPr>
        <p:spPr>
          <a:xfrm>
            <a:off x="22021800" y="7680325"/>
            <a:ext cx="19675475" cy="21724938"/>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1pPr>
            <a:lvl2pPr marL="914400" marR="0" lvl="1"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2pPr>
            <a:lvl3pPr marL="1371600" marR="0" lvl="2"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3pPr>
            <a:lvl4pPr marL="1828800" marR="0" lvl="3"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4pPr>
            <a:lvl5pPr marL="2286000" marR="0" lvl="4"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5pPr>
            <a:lvl6pPr marL="2743200" marR="0" lvl="5"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6pPr>
            <a:lvl7pPr marL="3200400" marR="0" lvl="6"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7pPr>
            <a:lvl8pPr marL="3657600" marR="0" lvl="7"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8pPr>
            <a:lvl9pPr marL="4114800" marR="0" lvl="8"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25" name="Google Shape;25;p7"/>
          <p:cNvSpPr txBox="1">
            <a:spLocks noGrp="1"/>
          </p:cNvSpPr>
          <p:nvPr>
            <p:ph type="body" idx="1"/>
          </p:nvPr>
        </p:nvSpPr>
        <p:spPr>
          <a:xfrm>
            <a:off x="2193925" y="7369175"/>
            <a:ext cx="19392900"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rgbClr val="020E58"/>
              </a:buClr>
              <a:buSzPts val="2400"/>
              <a:buFont typeface="Arial"/>
              <a:buNone/>
              <a:defRPr sz="2400" b="1" i="0" u="none" strike="noStrike" cap="none">
                <a:solidFill>
                  <a:srgbClr val="020E58"/>
                </a:solidFill>
                <a:latin typeface="Arial"/>
                <a:ea typeface="Arial"/>
                <a:cs typeface="Arial"/>
                <a:sym typeface="Arial"/>
              </a:defRPr>
            </a:lvl1pPr>
            <a:lvl2pPr marL="914400" marR="0" lvl="1" indent="-228600" algn="l" rtl="0">
              <a:spcBef>
                <a:spcPts val="400"/>
              </a:spcBef>
              <a:spcAft>
                <a:spcPts val="0"/>
              </a:spcAft>
              <a:buClr>
                <a:srgbClr val="020E58"/>
              </a:buClr>
              <a:buSzPts val="2000"/>
              <a:buFont typeface="Arial"/>
              <a:buNone/>
              <a:defRPr sz="2000" b="1" i="0" u="none" strike="noStrike" cap="none">
                <a:solidFill>
                  <a:srgbClr val="020E58"/>
                </a:solidFill>
                <a:latin typeface="Arial"/>
                <a:ea typeface="Arial"/>
                <a:cs typeface="Arial"/>
                <a:sym typeface="Arial"/>
              </a:defRPr>
            </a:lvl2pPr>
            <a:lvl3pPr marL="1371600" marR="0" lvl="2" indent="-228600" algn="l" rtl="0">
              <a:spcBef>
                <a:spcPts val="360"/>
              </a:spcBef>
              <a:spcAft>
                <a:spcPts val="0"/>
              </a:spcAft>
              <a:buClr>
                <a:srgbClr val="020E58"/>
              </a:buClr>
              <a:buSzPts val="1800"/>
              <a:buFont typeface="Arial"/>
              <a:buNone/>
              <a:defRPr sz="1800" b="1" i="0" u="none" strike="noStrike" cap="none">
                <a:solidFill>
                  <a:srgbClr val="020E58"/>
                </a:solidFill>
                <a:latin typeface="Arial"/>
                <a:ea typeface="Arial"/>
                <a:cs typeface="Arial"/>
                <a:sym typeface="Arial"/>
              </a:defRPr>
            </a:lvl3pPr>
            <a:lvl4pPr marL="1828800" marR="0" lvl="3"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4pPr>
            <a:lvl5pPr marL="2286000" marR="0" lvl="4"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5pPr>
            <a:lvl6pPr marL="2743200" marR="0" lvl="5"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6pPr>
            <a:lvl7pPr marL="3200400" marR="0" lvl="6"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7pPr>
            <a:lvl8pPr marL="3657600" marR="0" lvl="7"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8pPr>
            <a:lvl9pPr marL="4114800" marR="0" lvl="8"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9pPr>
          </a:lstStyle>
          <a:p>
            <a:endParaRPr/>
          </a:p>
        </p:txBody>
      </p:sp>
      <p:sp>
        <p:nvSpPr>
          <p:cNvPr id="26" name="Google Shape;26;p7"/>
          <p:cNvSpPr txBox="1">
            <a:spLocks noGrp="1"/>
          </p:cNvSpPr>
          <p:nvPr>
            <p:ph type="body" idx="2"/>
          </p:nvPr>
        </p:nvSpPr>
        <p:spPr>
          <a:xfrm>
            <a:off x="2193925" y="10439400"/>
            <a:ext cx="19392900" cy="189658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1pPr>
            <a:lvl2pPr marL="914400" marR="0" lvl="1"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2pPr>
            <a:lvl3pPr marL="1371600" marR="0" lvl="2"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3pPr>
            <a:lvl4pPr marL="1828800" marR="0" lvl="3"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4pPr>
            <a:lvl5pPr marL="2286000" marR="0" lvl="4"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5pPr>
            <a:lvl6pPr marL="2743200" marR="0" lvl="5"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6pPr>
            <a:lvl7pPr marL="3200400" marR="0" lvl="6"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7pPr>
            <a:lvl8pPr marL="3657600" marR="0" lvl="7"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8pPr>
            <a:lvl9pPr marL="4114800" marR="0" lvl="8"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9pPr>
          </a:lstStyle>
          <a:p>
            <a:endParaRPr/>
          </a:p>
        </p:txBody>
      </p:sp>
      <p:sp>
        <p:nvSpPr>
          <p:cNvPr id="27" name="Google Shape;27;p7"/>
          <p:cNvSpPr txBox="1">
            <a:spLocks noGrp="1"/>
          </p:cNvSpPr>
          <p:nvPr>
            <p:ph type="body" idx="3"/>
          </p:nvPr>
        </p:nvSpPr>
        <p:spPr>
          <a:xfrm>
            <a:off x="22296438" y="7369175"/>
            <a:ext cx="19400837" cy="3070225"/>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480"/>
              </a:spcBef>
              <a:spcAft>
                <a:spcPts val="0"/>
              </a:spcAft>
              <a:buClr>
                <a:srgbClr val="020E58"/>
              </a:buClr>
              <a:buSzPts val="2400"/>
              <a:buFont typeface="Arial"/>
              <a:buNone/>
              <a:defRPr sz="2400" b="1" i="0" u="none" strike="noStrike" cap="none">
                <a:solidFill>
                  <a:srgbClr val="020E58"/>
                </a:solidFill>
                <a:latin typeface="Arial"/>
                <a:ea typeface="Arial"/>
                <a:cs typeface="Arial"/>
                <a:sym typeface="Arial"/>
              </a:defRPr>
            </a:lvl1pPr>
            <a:lvl2pPr marL="914400" marR="0" lvl="1" indent="-228600" algn="l" rtl="0">
              <a:spcBef>
                <a:spcPts val="400"/>
              </a:spcBef>
              <a:spcAft>
                <a:spcPts val="0"/>
              </a:spcAft>
              <a:buClr>
                <a:srgbClr val="020E58"/>
              </a:buClr>
              <a:buSzPts val="2000"/>
              <a:buFont typeface="Arial"/>
              <a:buNone/>
              <a:defRPr sz="2000" b="1" i="0" u="none" strike="noStrike" cap="none">
                <a:solidFill>
                  <a:srgbClr val="020E58"/>
                </a:solidFill>
                <a:latin typeface="Arial"/>
                <a:ea typeface="Arial"/>
                <a:cs typeface="Arial"/>
                <a:sym typeface="Arial"/>
              </a:defRPr>
            </a:lvl2pPr>
            <a:lvl3pPr marL="1371600" marR="0" lvl="2" indent="-228600" algn="l" rtl="0">
              <a:spcBef>
                <a:spcPts val="360"/>
              </a:spcBef>
              <a:spcAft>
                <a:spcPts val="0"/>
              </a:spcAft>
              <a:buClr>
                <a:srgbClr val="020E58"/>
              </a:buClr>
              <a:buSzPts val="1800"/>
              <a:buFont typeface="Arial"/>
              <a:buNone/>
              <a:defRPr sz="1800" b="1" i="0" u="none" strike="noStrike" cap="none">
                <a:solidFill>
                  <a:srgbClr val="020E58"/>
                </a:solidFill>
                <a:latin typeface="Arial"/>
                <a:ea typeface="Arial"/>
                <a:cs typeface="Arial"/>
                <a:sym typeface="Arial"/>
              </a:defRPr>
            </a:lvl3pPr>
            <a:lvl4pPr marL="1828800" marR="0" lvl="3"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4pPr>
            <a:lvl5pPr marL="2286000" marR="0" lvl="4"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5pPr>
            <a:lvl6pPr marL="2743200" marR="0" lvl="5"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6pPr>
            <a:lvl7pPr marL="3200400" marR="0" lvl="6"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7pPr>
            <a:lvl8pPr marL="3657600" marR="0" lvl="7"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8pPr>
            <a:lvl9pPr marL="4114800" marR="0" lvl="8" indent="-228600" algn="l" rtl="0">
              <a:spcBef>
                <a:spcPts val="320"/>
              </a:spcBef>
              <a:spcAft>
                <a:spcPts val="0"/>
              </a:spcAft>
              <a:buClr>
                <a:srgbClr val="020E58"/>
              </a:buClr>
              <a:buSzPts val="1600"/>
              <a:buFont typeface="Arial"/>
              <a:buNone/>
              <a:defRPr sz="1600" b="1" i="0" u="none" strike="noStrike" cap="none">
                <a:solidFill>
                  <a:srgbClr val="020E58"/>
                </a:solidFill>
                <a:latin typeface="Arial"/>
                <a:ea typeface="Arial"/>
                <a:cs typeface="Arial"/>
                <a:sym typeface="Arial"/>
              </a:defRPr>
            </a:lvl9pPr>
          </a:lstStyle>
          <a:p>
            <a:endParaRPr/>
          </a:p>
        </p:txBody>
      </p:sp>
      <p:sp>
        <p:nvSpPr>
          <p:cNvPr id="28" name="Google Shape;28;p7"/>
          <p:cNvSpPr txBox="1">
            <a:spLocks noGrp="1"/>
          </p:cNvSpPr>
          <p:nvPr>
            <p:ph type="body" idx="4"/>
          </p:nvPr>
        </p:nvSpPr>
        <p:spPr>
          <a:xfrm>
            <a:off x="22296438" y="10439400"/>
            <a:ext cx="19400837" cy="18965863"/>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1pPr>
            <a:lvl2pPr marL="914400" marR="0" lvl="1"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2pPr>
            <a:lvl3pPr marL="1371600" marR="0" lvl="2" indent="-342900" algn="l" rtl="0">
              <a:spcBef>
                <a:spcPts val="360"/>
              </a:spcBef>
              <a:spcAft>
                <a:spcPts val="0"/>
              </a:spcAft>
              <a:buClr>
                <a:srgbClr val="020E58"/>
              </a:buClr>
              <a:buSzPts val="1800"/>
              <a:buFont typeface="Arial"/>
              <a:buChar char="•"/>
              <a:defRPr sz="1800" b="0" i="0" u="none" strike="noStrike" cap="none">
                <a:solidFill>
                  <a:srgbClr val="020E58"/>
                </a:solidFill>
                <a:latin typeface="Arial"/>
                <a:ea typeface="Arial"/>
                <a:cs typeface="Arial"/>
                <a:sym typeface="Arial"/>
              </a:defRPr>
            </a:lvl3pPr>
            <a:lvl4pPr marL="1828800" marR="0" lvl="3"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4pPr>
            <a:lvl5pPr marL="2286000" marR="0" lvl="4"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5pPr>
            <a:lvl6pPr marL="2743200" marR="0" lvl="5"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6pPr>
            <a:lvl7pPr marL="3200400" marR="0" lvl="6"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7pPr>
            <a:lvl8pPr marL="3657600" marR="0" lvl="7"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8pPr>
            <a:lvl9pPr marL="4114800" marR="0" lvl="8" indent="-330200" algn="l" rtl="0">
              <a:spcBef>
                <a:spcPts val="320"/>
              </a:spcBef>
              <a:spcAft>
                <a:spcPts val="0"/>
              </a:spcAft>
              <a:buClr>
                <a:srgbClr val="020E58"/>
              </a:buClr>
              <a:buSzPts val="1600"/>
              <a:buFont typeface="Arial"/>
              <a:buChar char="•"/>
              <a:defRPr sz="16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2193925" y="1317625"/>
            <a:ext cx="39503350" cy="54864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202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
        <p:cNvGrpSpPr/>
        <p:nvPr/>
      </p:nvGrpSpPr>
      <p:grpSpPr>
        <a:xfrm>
          <a:off x="0" y="0"/>
          <a:ext cx="0" cy="0"/>
          <a:chOff x="0" y="0"/>
          <a:chExt cx="0" cy="0"/>
        </a:xfrm>
      </p:grpSpPr>
      <p:sp>
        <p:nvSpPr>
          <p:cNvPr id="32" name="Google Shape;32;p9"/>
          <p:cNvSpPr txBox="1">
            <a:spLocks noGrp="1"/>
          </p:cNvSpPr>
          <p:nvPr>
            <p:ph type="title"/>
          </p:nvPr>
        </p:nvSpPr>
        <p:spPr>
          <a:xfrm>
            <a:off x="2193925" y="1311275"/>
            <a:ext cx="14439900" cy="557688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33" name="Google Shape;33;p9"/>
          <p:cNvSpPr txBox="1">
            <a:spLocks noGrp="1"/>
          </p:cNvSpPr>
          <p:nvPr>
            <p:ph type="body" idx="1"/>
          </p:nvPr>
        </p:nvSpPr>
        <p:spPr>
          <a:xfrm>
            <a:off x="17160875" y="1311275"/>
            <a:ext cx="24536400" cy="28093988"/>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rgbClr val="020E58"/>
              </a:buClr>
              <a:buSzPts val="3200"/>
              <a:buFont typeface="Arial"/>
              <a:buChar char="•"/>
              <a:defRPr sz="3200" b="0" i="0" u="none" strike="noStrike" cap="none">
                <a:solidFill>
                  <a:srgbClr val="020E58"/>
                </a:solidFill>
                <a:latin typeface="Arial"/>
                <a:ea typeface="Arial"/>
                <a:cs typeface="Arial"/>
                <a:sym typeface="Arial"/>
              </a:defRPr>
            </a:lvl1pPr>
            <a:lvl2pPr marL="914400" marR="0" lvl="1" indent="-406400" algn="l" rtl="0">
              <a:spcBef>
                <a:spcPts val="560"/>
              </a:spcBef>
              <a:spcAft>
                <a:spcPts val="0"/>
              </a:spcAft>
              <a:buClr>
                <a:srgbClr val="020E58"/>
              </a:buClr>
              <a:buSzPts val="2800"/>
              <a:buFont typeface="Arial"/>
              <a:buChar char="–"/>
              <a:defRPr sz="2800" b="0" i="0" u="none" strike="noStrike" cap="none">
                <a:solidFill>
                  <a:srgbClr val="020E58"/>
                </a:solidFill>
                <a:latin typeface="Arial"/>
                <a:ea typeface="Arial"/>
                <a:cs typeface="Arial"/>
                <a:sym typeface="Arial"/>
              </a:defRPr>
            </a:lvl2pPr>
            <a:lvl3pPr marL="1371600" marR="0" lvl="2" indent="-381000" algn="l" rtl="0">
              <a:spcBef>
                <a:spcPts val="480"/>
              </a:spcBef>
              <a:spcAft>
                <a:spcPts val="0"/>
              </a:spcAft>
              <a:buClr>
                <a:srgbClr val="020E58"/>
              </a:buClr>
              <a:buSzPts val="2400"/>
              <a:buFont typeface="Arial"/>
              <a:buChar char="•"/>
              <a:defRPr sz="2400" b="0" i="0" u="none" strike="noStrike" cap="none">
                <a:solidFill>
                  <a:srgbClr val="020E58"/>
                </a:solidFill>
                <a:latin typeface="Arial"/>
                <a:ea typeface="Arial"/>
                <a:cs typeface="Arial"/>
                <a:sym typeface="Arial"/>
              </a:defRPr>
            </a:lvl3pPr>
            <a:lvl4pPr marL="1828800" marR="0" lvl="3"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4pPr>
            <a:lvl5pPr marL="2286000" marR="0" lvl="4"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5pPr>
            <a:lvl6pPr marL="2743200" marR="0" lvl="5"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6pPr>
            <a:lvl7pPr marL="3200400" marR="0" lvl="6"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7pPr>
            <a:lvl8pPr marL="3657600" marR="0" lvl="7"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8pPr>
            <a:lvl9pPr marL="4114800" marR="0" lvl="8" indent="-355600" algn="l" rtl="0">
              <a:spcBef>
                <a:spcPts val="400"/>
              </a:spcBef>
              <a:spcAft>
                <a:spcPts val="0"/>
              </a:spcAft>
              <a:buClr>
                <a:srgbClr val="020E58"/>
              </a:buClr>
              <a:buSzPts val="2000"/>
              <a:buFont typeface="Arial"/>
              <a:buChar char="•"/>
              <a:defRPr sz="2000" b="0" i="0" u="none" strike="noStrike" cap="none">
                <a:solidFill>
                  <a:srgbClr val="020E58"/>
                </a:solidFill>
                <a:latin typeface="Arial"/>
                <a:ea typeface="Arial"/>
                <a:cs typeface="Arial"/>
                <a:sym typeface="Arial"/>
              </a:defRPr>
            </a:lvl9pPr>
          </a:lstStyle>
          <a:p>
            <a:endParaRPr/>
          </a:p>
        </p:txBody>
      </p:sp>
      <p:sp>
        <p:nvSpPr>
          <p:cNvPr id="34" name="Google Shape;34;p9"/>
          <p:cNvSpPr txBox="1">
            <a:spLocks noGrp="1"/>
          </p:cNvSpPr>
          <p:nvPr>
            <p:ph type="body" idx="2"/>
          </p:nvPr>
        </p:nvSpPr>
        <p:spPr>
          <a:xfrm>
            <a:off x="2193925" y="6888163"/>
            <a:ext cx="14439900" cy="225171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1pPr>
            <a:lvl2pPr marL="914400" marR="0" lvl="1" indent="-228600" algn="l" rtl="0">
              <a:spcBef>
                <a:spcPts val="240"/>
              </a:spcBef>
              <a:spcAft>
                <a:spcPts val="0"/>
              </a:spcAft>
              <a:buClr>
                <a:srgbClr val="020E58"/>
              </a:buClr>
              <a:buSzPts val="1200"/>
              <a:buFont typeface="Arial"/>
              <a:buNone/>
              <a:defRPr sz="1200" b="0" i="0" u="none" strike="noStrike" cap="none">
                <a:solidFill>
                  <a:srgbClr val="020E58"/>
                </a:solidFill>
                <a:latin typeface="Arial"/>
                <a:ea typeface="Arial"/>
                <a:cs typeface="Arial"/>
                <a:sym typeface="Arial"/>
              </a:defRPr>
            </a:lvl2pPr>
            <a:lvl3pPr marL="1371600" marR="0" lvl="2" indent="-228600" algn="l" rtl="0">
              <a:spcBef>
                <a:spcPts val="200"/>
              </a:spcBef>
              <a:spcAft>
                <a:spcPts val="0"/>
              </a:spcAft>
              <a:buClr>
                <a:srgbClr val="020E58"/>
              </a:buClr>
              <a:buSzPts val="1000"/>
              <a:buFont typeface="Arial"/>
              <a:buNone/>
              <a:defRPr sz="1000" b="0" i="0" u="none" strike="noStrike" cap="none">
                <a:solidFill>
                  <a:srgbClr val="020E58"/>
                </a:solidFill>
                <a:latin typeface="Arial"/>
                <a:ea typeface="Arial"/>
                <a:cs typeface="Arial"/>
                <a:sym typeface="Arial"/>
              </a:defRPr>
            </a:lvl3pPr>
            <a:lvl4pPr marL="1828800" marR="0" lvl="3"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4pPr>
            <a:lvl5pPr marL="2286000" marR="0" lvl="4"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5pPr>
            <a:lvl6pPr marL="2743200" marR="0" lvl="5"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6pPr>
            <a:lvl7pPr marL="3200400" marR="0" lvl="6"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7pPr>
            <a:lvl8pPr marL="3657600" marR="0" lvl="7"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8pPr>
            <a:lvl9pPr marL="4114800" marR="0" lvl="8"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8602663" y="23042563"/>
            <a:ext cx="26335037" cy="272097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2000" b="1" i="0" u="none" strike="noStrike" cap="none">
                <a:solidFill>
                  <a:srgbClr val="020E58"/>
                </a:solidFill>
                <a:latin typeface="Arial"/>
                <a:ea typeface="Arial"/>
                <a:cs typeface="Arial"/>
                <a:sym typeface="Arial"/>
              </a:defRPr>
            </a:lvl1pPr>
            <a:lvl2pPr marR="0" lvl="1" algn="ctr" rtl="0">
              <a:spcBef>
                <a:spcPts val="0"/>
              </a:spcBef>
              <a:spcAft>
                <a:spcPts val="0"/>
              </a:spcAft>
              <a:buSzPts val="1400"/>
              <a:buNone/>
              <a:defRPr sz="20200" b="1" i="0" u="none" strike="noStrike" cap="none">
                <a:solidFill>
                  <a:srgbClr val="020E58"/>
                </a:solidFill>
                <a:latin typeface="Arial"/>
                <a:ea typeface="Arial"/>
                <a:cs typeface="Arial"/>
                <a:sym typeface="Arial"/>
              </a:defRPr>
            </a:lvl2pPr>
            <a:lvl3pPr marR="0" lvl="2" algn="ctr" rtl="0">
              <a:spcBef>
                <a:spcPts val="0"/>
              </a:spcBef>
              <a:spcAft>
                <a:spcPts val="0"/>
              </a:spcAft>
              <a:buSzPts val="1400"/>
              <a:buNone/>
              <a:defRPr sz="20200" b="1" i="0" u="none" strike="noStrike" cap="none">
                <a:solidFill>
                  <a:srgbClr val="020E58"/>
                </a:solidFill>
                <a:latin typeface="Arial"/>
                <a:ea typeface="Arial"/>
                <a:cs typeface="Arial"/>
                <a:sym typeface="Arial"/>
              </a:defRPr>
            </a:lvl3pPr>
            <a:lvl4pPr marR="0" lvl="3" algn="ctr" rtl="0">
              <a:spcBef>
                <a:spcPts val="0"/>
              </a:spcBef>
              <a:spcAft>
                <a:spcPts val="0"/>
              </a:spcAft>
              <a:buSzPts val="1400"/>
              <a:buNone/>
              <a:defRPr sz="20200" b="1" i="0" u="none" strike="noStrike" cap="none">
                <a:solidFill>
                  <a:srgbClr val="020E58"/>
                </a:solidFill>
                <a:latin typeface="Arial"/>
                <a:ea typeface="Arial"/>
                <a:cs typeface="Arial"/>
                <a:sym typeface="Arial"/>
              </a:defRPr>
            </a:lvl4pPr>
            <a:lvl5pPr marR="0" lvl="4" algn="ctr" rtl="0">
              <a:spcBef>
                <a:spcPts val="0"/>
              </a:spcBef>
              <a:spcAft>
                <a:spcPts val="0"/>
              </a:spcAft>
              <a:buSzPts val="1400"/>
              <a:buNone/>
              <a:defRPr sz="20200" b="1" i="0" u="none" strike="noStrike" cap="none">
                <a:solidFill>
                  <a:srgbClr val="020E58"/>
                </a:solidFill>
                <a:latin typeface="Arial"/>
                <a:ea typeface="Arial"/>
                <a:cs typeface="Arial"/>
                <a:sym typeface="Arial"/>
              </a:defRPr>
            </a:lvl5pPr>
            <a:lvl6pPr marR="0" lvl="5" algn="ctr" rtl="0">
              <a:spcBef>
                <a:spcPts val="0"/>
              </a:spcBef>
              <a:spcAft>
                <a:spcPts val="0"/>
              </a:spcAft>
              <a:buSzPts val="1400"/>
              <a:buNone/>
              <a:defRPr sz="20200" b="1" i="0" u="none" strike="noStrike" cap="none">
                <a:solidFill>
                  <a:srgbClr val="020E58"/>
                </a:solidFill>
                <a:latin typeface="Arial"/>
                <a:ea typeface="Arial"/>
                <a:cs typeface="Arial"/>
                <a:sym typeface="Arial"/>
              </a:defRPr>
            </a:lvl6pPr>
            <a:lvl7pPr marR="0" lvl="6" algn="ctr" rtl="0">
              <a:spcBef>
                <a:spcPts val="0"/>
              </a:spcBef>
              <a:spcAft>
                <a:spcPts val="0"/>
              </a:spcAft>
              <a:buSzPts val="1400"/>
              <a:buNone/>
              <a:defRPr sz="20200" b="1" i="0" u="none" strike="noStrike" cap="none">
                <a:solidFill>
                  <a:srgbClr val="020E58"/>
                </a:solidFill>
                <a:latin typeface="Arial"/>
                <a:ea typeface="Arial"/>
                <a:cs typeface="Arial"/>
                <a:sym typeface="Arial"/>
              </a:defRPr>
            </a:lvl7pPr>
            <a:lvl8pPr marR="0" lvl="7" algn="ctr" rtl="0">
              <a:spcBef>
                <a:spcPts val="0"/>
              </a:spcBef>
              <a:spcAft>
                <a:spcPts val="0"/>
              </a:spcAft>
              <a:buSzPts val="1400"/>
              <a:buNone/>
              <a:defRPr sz="20200" b="1" i="0" u="none" strike="noStrike" cap="none">
                <a:solidFill>
                  <a:srgbClr val="020E58"/>
                </a:solidFill>
                <a:latin typeface="Arial"/>
                <a:ea typeface="Arial"/>
                <a:cs typeface="Arial"/>
                <a:sym typeface="Arial"/>
              </a:defRPr>
            </a:lvl8pPr>
            <a:lvl9pPr marR="0" lvl="8" algn="ctr" rtl="0">
              <a:spcBef>
                <a:spcPts val="0"/>
              </a:spcBef>
              <a:spcAft>
                <a:spcPts val="0"/>
              </a:spcAft>
              <a:buSzPts val="1400"/>
              <a:buNone/>
              <a:defRPr sz="20200" b="1" i="0" u="none" strike="noStrike" cap="none">
                <a:solidFill>
                  <a:srgbClr val="020E58"/>
                </a:solidFill>
                <a:latin typeface="Arial"/>
                <a:ea typeface="Arial"/>
                <a:cs typeface="Arial"/>
                <a:sym typeface="Arial"/>
              </a:defRPr>
            </a:lvl9pPr>
          </a:lstStyle>
          <a:p>
            <a:endParaRPr/>
          </a:p>
        </p:txBody>
      </p:sp>
      <p:sp>
        <p:nvSpPr>
          <p:cNvPr id="37" name="Google Shape;37;p10"/>
          <p:cNvSpPr>
            <a:spLocks noGrp="1"/>
          </p:cNvSpPr>
          <p:nvPr>
            <p:ph type="pic" idx="2"/>
          </p:nvPr>
        </p:nvSpPr>
        <p:spPr>
          <a:xfrm>
            <a:off x="8602663" y="2941638"/>
            <a:ext cx="26335037" cy="19750087"/>
          </a:xfrm>
          <a:prstGeom prst="rect">
            <a:avLst/>
          </a:prstGeom>
          <a:noFill/>
          <a:ln>
            <a:noFill/>
          </a:ln>
        </p:spPr>
      </p:sp>
      <p:sp>
        <p:nvSpPr>
          <p:cNvPr id="38" name="Google Shape;38;p10"/>
          <p:cNvSpPr txBox="1">
            <a:spLocks noGrp="1"/>
          </p:cNvSpPr>
          <p:nvPr>
            <p:ph type="body" idx="1"/>
          </p:nvPr>
        </p:nvSpPr>
        <p:spPr>
          <a:xfrm>
            <a:off x="8602663" y="25763538"/>
            <a:ext cx="26335037" cy="38623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280"/>
              </a:spcBef>
              <a:spcAft>
                <a:spcPts val="0"/>
              </a:spcAft>
              <a:buClr>
                <a:srgbClr val="020E58"/>
              </a:buClr>
              <a:buSzPts val="1400"/>
              <a:buFont typeface="Arial"/>
              <a:buNone/>
              <a:defRPr sz="1400" b="0" i="0" u="none" strike="noStrike" cap="none">
                <a:solidFill>
                  <a:srgbClr val="020E58"/>
                </a:solidFill>
                <a:latin typeface="Arial"/>
                <a:ea typeface="Arial"/>
                <a:cs typeface="Arial"/>
                <a:sym typeface="Arial"/>
              </a:defRPr>
            </a:lvl1pPr>
            <a:lvl2pPr marL="914400" marR="0" lvl="1" indent="-228600" algn="l" rtl="0">
              <a:spcBef>
                <a:spcPts val="240"/>
              </a:spcBef>
              <a:spcAft>
                <a:spcPts val="0"/>
              </a:spcAft>
              <a:buClr>
                <a:srgbClr val="020E58"/>
              </a:buClr>
              <a:buSzPts val="1200"/>
              <a:buFont typeface="Arial"/>
              <a:buNone/>
              <a:defRPr sz="1200" b="0" i="0" u="none" strike="noStrike" cap="none">
                <a:solidFill>
                  <a:srgbClr val="020E58"/>
                </a:solidFill>
                <a:latin typeface="Arial"/>
                <a:ea typeface="Arial"/>
                <a:cs typeface="Arial"/>
                <a:sym typeface="Arial"/>
              </a:defRPr>
            </a:lvl2pPr>
            <a:lvl3pPr marL="1371600" marR="0" lvl="2" indent="-228600" algn="l" rtl="0">
              <a:spcBef>
                <a:spcPts val="200"/>
              </a:spcBef>
              <a:spcAft>
                <a:spcPts val="0"/>
              </a:spcAft>
              <a:buClr>
                <a:srgbClr val="020E58"/>
              </a:buClr>
              <a:buSzPts val="1000"/>
              <a:buFont typeface="Arial"/>
              <a:buNone/>
              <a:defRPr sz="1000" b="0" i="0" u="none" strike="noStrike" cap="none">
                <a:solidFill>
                  <a:srgbClr val="020E58"/>
                </a:solidFill>
                <a:latin typeface="Arial"/>
                <a:ea typeface="Arial"/>
                <a:cs typeface="Arial"/>
                <a:sym typeface="Arial"/>
              </a:defRPr>
            </a:lvl3pPr>
            <a:lvl4pPr marL="1828800" marR="0" lvl="3"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4pPr>
            <a:lvl5pPr marL="2286000" marR="0" lvl="4"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5pPr>
            <a:lvl6pPr marL="2743200" marR="0" lvl="5"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6pPr>
            <a:lvl7pPr marL="3200400" marR="0" lvl="6"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7pPr>
            <a:lvl8pPr marL="3657600" marR="0" lvl="7"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8pPr>
            <a:lvl9pPr marL="4114800" marR="0" lvl="8" indent="-228600" algn="l" rtl="0">
              <a:spcBef>
                <a:spcPts val="180"/>
              </a:spcBef>
              <a:spcAft>
                <a:spcPts val="0"/>
              </a:spcAft>
              <a:buClr>
                <a:srgbClr val="020E58"/>
              </a:buClr>
              <a:buSzPts val="900"/>
              <a:buFont typeface="Arial"/>
              <a:buNone/>
              <a:defRPr sz="900" b="0" i="0" u="none" strike="noStrike" cap="none">
                <a:solidFill>
                  <a:srgbClr val="020E58"/>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p:nvPr/>
        </p:nvSpPr>
        <p:spPr>
          <a:xfrm>
            <a:off x="685800" y="804863"/>
            <a:ext cx="42538650" cy="31367412"/>
          </a:xfrm>
          <a:prstGeom prst="rect">
            <a:avLst/>
          </a:prstGeom>
          <a:noFill/>
          <a:ln w="127000" cap="flat" cmpd="sng">
            <a:solidFill>
              <a:srgbClr val="0C254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endParaRPr sz="2400" b="1" i="0" u="none" strike="noStrike" cap="none">
              <a:solidFill>
                <a:srgbClr val="FC0128"/>
              </a:solidFill>
              <a:latin typeface="Times"/>
              <a:ea typeface="Times"/>
              <a:cs typeface="Times"/>
              <a:sym typeface="Times"/>
            </a:endParaRPr>
          </a:p>
        </p:txBody>
      </p:sp>
      <p:sp>
        <p:nvSpPr>
          <p:cNvPr id="7" name="Google Shape;7;p1"/>
          <p:cNvSpPr/>
          <p:nvPr/>
        </p:nvSpPr>
        <p:spPr>
          <a:xfrm>
            <a:off x="1736725" y="274638"/>
            <a:ext cx="9083675" cy="1981200"/>
          </a:xfrm>
          <a:prstGeom prst="rect">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spcBef>
                <a:spcPts val="0"/>
              </a:spcBef>
              <a:spcAft>
                <a:spcPts val="0"/>
              </a:spcAft>
              <a:buNone/>
            </a:pPr>
            <a:endParaRPr sz="2400" b="1" i="0" u="none" strike="noStrike" cap="none">
              <a:solidFill>
                <a:srgbClr val="FC0128"/>
              </a:solidFill>
              <a:latin typeface="Times"/>
              <a:ea typeface="Times"/>
              <a:cs typeface="Times"/>
              <a:sym typeface="Times"/>
            </a:endParaRPr>
          </a:p>
        </p:txBody>
      </p:sp>
      <p:pic>
        <p:nvPicPr>
          <p:cNvPr id="8" name="Google Shape;8;p1" descr="Biomed_TwoLine[5] copy.pdf"/>
          <p:cNvPicPr preferRelativeResize="0"/>
          <p:nvPr/>
        </p:nvPicPr>
        <p:blipFill rotWithShape="1">
          <a:blip r:embed="rId13">
            <a:alphaModFix/>
          </a:blip>
          <a:srcRect/>
          <a:stretch/>
        </p:blipFill>
        <p:spPr>
          <a:xfrm>
            <a:off x="2057400" y="266700"/>
            <a:ext cx="9144000" cy="21717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comments" Target="../comments/comment1.xml"/><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Shape 48"/>
        <p:cNvGrpSpPr/>
        <p:nvPr/>
      </p:nvGrpSpPr>
      <p:grpSpPr>
        <a:xfrm>
          <a:off x="0" y="0"/>
          <a:ext cx="0" cy="0"/>
          <a:chOff x="0" y="0"/>
          <a:chExt cx="0" cy="0"/>
        </a:xfrm>
      </p:grpSpPr>
      <p:sp>
        <p:nvSpPr>
          <p:cNvPr id="49" name="Google Shape;49;p13"/>
          <p:cNvSpPr/>
          <p:nvPr/>
        </p:nvSpPr>
        <p:spPr>
          <a:xfrm>
            <a:off x="0" y="0"/>
            <a:ext cx="43891200" cy="5465100"/>
          </a:xfrm>
          <a:prstGeom prst="rect">
            <a:avLst/>
          </a:prstGeom>
          <a:solidFill>
            <a:srgbClr val="1F396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3"/>
          <p:cNvSpPr/>
          <p:nvPr/>
        </p:nvSpPr>
        <p:spPr>
          <a:xfrm>
            <a:off x="11754530" y="15288962"/>
            <a:ext cx="14329200" cy="17254800"/>
          </a:xfrm>
          <a:prstGeom prst="roundRect">
            <a:avLst>
              <a:gd name="adj" fmla="val 4154"/>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3800">
                <a:solidFill>
                  <a:srgbClr val="0C2548"/>
                </a:solidFill>
              </a:rPr>
              <a:t>Plea</a:t>
            </a:r>
            <a:endParaRPr sz="3800">
              <a:solidFill>
                <a:srgbClr val="0C2548"/>
              </a:solidFill>
            </a:endParaRPr>
          </a:p>
        </p:txBody>
      </p:sp>
      <p:sp>
        <p:nvSpPr>
          <p:cNvPr id="51" name="Google Shape;51;p13"/>
          <p:cNvSpPr/>
          <p:nvPr/>
        </p:nvSpPr>
        <p:spPr>
          <a:xfrm>
            <a:off x="26482125" y="5760575"/>
            <a:ext cx="16840500" cy="7682477"/>
          </a:xfrm>
          <a:prstGeom prst="roundRect">
            <a:avLst>
              <a:gd name="adj" fmla="val 3364"/>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1143000" indent="-685800">
              <a:buFont typeface="Arial"/>
              <a:buChar char="•"/>
            </a:pPr>
            <a:endParaRPr>
              <a:solidFill>
                <a:schemeClr val="dk1"/>
              </a:solidFill>
            </a:endParaRPr>
          </a:p>
        </p:txBody>
      </p:sp>
      <p:sp>
        <p:nvSpPr>
          <p:cNvPr id="52" name="Google Shape;52;p13"/>
          <p:cNvSpPr/>
          <p:nvPr/>
        </p:nvSpPr>
        <p:spPr>
          <a:xfrm>
            <a:off x="410775" y="5711550"/>
            <a:ext cx="10900550" cy="8082660"/>
          </a:xfrm>
          <a:prstGeom prst="roundRect">
            <a:avLst>
              <a:gd name="adj" fmla="val 5359"/>
            </a:avLst>
          </a:prstGeom>
          <a:solidFill>
            <a:schemeClr val="accent3"/>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3800">
                <a:solidFill>
                  <a:schemeClr val="dk1"/>
                </a:solidFill>
              </a:rPr>
              <a:t>Hihi</a:t>
            </a:r>
          </a:p>
          <a:p>
            <a:pPr marL="0" lvl="0" indent="0" algn="ctr" rtl="0">
              <a:spcBef>
                <a:spcPts val="0"/>
              </a:spcBef>
              <a:spcAft>
                <a:spcPts val="0"/>
              </a:spcAft>
              <a:buClr>
                <a:schemeClr val="dk1"/>
              </a:buClr>
              <a:buSzPts val="1100"/>
              <a:buFont typeface="Arial"/>
              <a:buNone/>
            </a:pPr>
            <a:endParaRPr lang="en-US" sz="3800">
              <a:solidFill>
                <a:schemeClr val="dk1"/>
              </a:solidFill>
            </a:endParaRPr>
          </a:p>
          <a:p>
            <a:pPr marL="0" lvl="0" indent="0" algn="ctr" rtl="0">
              <a:spcBef>
                <a:spcPts val="0"/>
              </a:spcBef>
              <a:spcAft>
                <a:spcPts val="0"/>
              </a:spcAft>
              <a:buClr>
                <a:schemeClr val="dk1"/>
              </a:buClr>
              <a:buSzPts val="1100"/>
              <a:buFont typeface="Arial"/>
              <a:buNone/>
            </a:pPr>
            <a:endParaRPr lang="en-US" sz="3800">
              <a:solidFill>
                <a:schemeClr val="dk1"/>
              </a:solidFill>
            </a:endParaRPr>
          </a:p>
          <a:p>
            <a:pPr marL="0" lvl="0" indent="0" algn="ctr" rtl="0">
              <a:spcBef>
                <a:spcPts val="0"/>
              </a:spcBef>
              <a:spcAft>
                <a:spcPts val="0"/>
              </a:spcAft>
              <a:buClr>
                <a:schemeClr val="dk1"/>
              </a:buClr>
              <a:buSzPts val="1100"/>
              <a:buFont typeface="Arial"/>
              <a:buNone/>
            </a:pPr>
            <a:endParaRPr lang="en-US" sz="3800">
              <a:solidFill>
                <a:schemeClr val="dk1"/>
              </a:solidFill>
            </a:endParaRPr>
          </a:p>
          <a:p>
            <a:pPr marL="0" lvl="0" indent="0" algn="ctr" rtl="0">
              <a:spcBef>
                <a:spcPts val="0"/>
              </a:spcBef>
              <a:spcAft>
                <a:spcPts val="0"/>
              </a:spcAft>
              <a:buClr>
                <a:schemeClr val="dk1"/>
              </a:buClr>
              <a:buSzPts val="1100"/>
              <a:buFont typeface="Arial"/>
              <a:buNone/>
            </a:pPr>
            <a:endParaRPr lang="en-US" sz="3800">
              <a:solidFill>
                <a:schemeClr val="dk1"/>
              </a:solidFill>
            </a:endParaRPr>
          </a:p>
          <a:p>
            <a:pPr marL="0" lvl="0" indent="0" algn="ctr" rtl="0">
              <a:spcBef>
                <a:spcPts val="0"/>
              </a:spcBef>
              <a:spcAft>
                <a:spcPts val="0"/>
              </a:spcAft>
              <a:buClr>
                <a:schemeClr val="dk1"/>
              </a:buClr>
              <a:buSzPts val="1100"/>
              <a:buFont typeface="Arial"/>
              <a:buNone/>
            </a:pPr>
            <a:endParaRPr lang="en-US" sz="3800">
              <a:solidFill>
                <a:schemeClr val="dk1"/>
              </a:solidFill>
            </a:endParaRPr>
          </a:p>
          <a:p>
            <a:pPr marL="0" lvl="0" indent="0" algn="ctr" rtl="0">
              <a:spcBef>
                <a:spcPts val="0"/>
              </a:spcBef>
              <a:spcAft>
                <a:spcPts val="0"/>
              </a:spcAft>
              <a:buClr>
                <a:schemeClr val="dk1"/>
              </a:buClr>
              <a:buSzPts val="1100"/>
              <a:buFont typeface="Arial"/>
              <a:buNone/>
            </a:pPr>
            <a:endParaRPr lang="en-US" sz="3800">
              <a:solidFill>
                <a:schemeClr val="dk1"/>
              </a:solidFill>
            </a:endParaRPr>
          </a:p>
          <a:p>
            <a:pPr marL="571500" lvl="0" indent="-571500" rtl="0">
              <a:spcBef>
                <a:spcPts val="0"/>
              </a:spcBef>
              <a:spcAft>
                <a:spcPts val="0"/>
              </a:spcAft>
              <a:buClr>
                <a:schemeClr val="dk1"/>
              </a:buClr>
              <a:buSzPts val="1100"/>
              <a:buFont typeface="Arial" panose="020B0604020202020204" pitchFamily="34" charset="0"/>
              <a:buChar char="•"/>
            </a:pPr>
            <a:endParaRPr lang="en-US" sz="3800">
              <a:solidFill>
                <a:schemeClr val="dk1"/>
              </a:solidFill>
            </a:endParaRPr>
          </a:p>
        </p:txBody>
      </p:sp>
      <p:sp>
        <p:nvSpPr>
          <p:cNvPr id="53" name="Google Shape;53;p13"/>
          <p:cNvSpPr/>
          <p:nvPr/>
        </p:nvSpPr>
        <p:spPr>
          <a:xfrm>
            <a:off x="26539947" y="30142149"/>
            <a:ext cx="16947583" cy="2319633"/>
          </a:xfrm>
          <a:prstGeom prst="roundRect">
            <a:avLst>
              <a:gd name="adj" fmla="val 14192"/>
            </a:avLst>
          </a:prstGeom>
          <a:solidFill>
            <a:schemeClr val="lt1"/>
          </a:solidFill>
          <a:ln w="146050" cap="flat" cmpd="sng">
            <a:solidFill>
              <a:srgbClr val="0C2548"/>
            </a:solidFill>
            <a:prstDash val="solid"/>
            <a:round/>
            <a:headEnd type="none" w="sm" len="sm"/>
            <a:tailEnd type="none" w="sm" len="sm"/>
          </a:ln>
        </p:spPr>
        <p:txBody>
          <a:bodyPr spcFirstLastPara="1" wrap="square" lIns="171450" tIns="91425" rIns="91425" bIns="91425" anchor="t" anchorCtr="0">
            <a:noAutofit/>
          </a:bodyPr>
          <a:lstStyle/>
          <a:p>
            <a:pPr marL="0" lvl="0" indent="0" algn="l" rtl="0">
              <a:spcBef>
                <a:spcPts val="0"/>
              </a:spcBef>
              <a:spcAft>
                <a:spcPts val="0"/>
              </a:spcAft>
              <a:buClr>
                <a:schemeClr val="dk1"/>
              </a:buClr>
              <a:buSzPts val="1100"/>
              <a:buFont typeface="Arial"/>
              <a:buNone/>
            </a:pPr>
            <a:r>
              <a:rPr lang="en-US" sz="4800" b="1" dirty="0">
                <a:solidFill>
                  <a:schemeClr val="dk1"/>
                </a:solidFill>
                <a:latin typeface="Verdana"/>
                <a:ea typeface="Verdana"/>
                <a:cs typeface="Verdana"/>
                <a:sym typeface="Verdana"/>
              </a:rPr>
              <a:t> </a:t>
            </a:r>
            <a:r>
              <a:rPr lang="en-US" sz="4400" b="1" u="sng">
                <a:solidFill>
                  <a:schemeClr val="dk1"/>
                </a:solidFill>
                <a:latin typeface="Verdana"/>
                <a:ea typeface="Verdana"/>
                <a:cs typeface="Verdana"/>
                <a:sym typeface="Verdana"/>
              </a:rPr>
              <a:t>A</a:t>
            </a:r>
            <a:r>
              <a:rPr lang="en-US" sz="4400" b="1" u="sng">
                <a:solidFill>
                  <a:schemeClr val="dk1"/>
                </a:solidFill>
              </a:rPr>
              <a:t>cknowledgements:</a:t>
            </a:r>
            <a:endParaRPr lang="en-US" sz="4400" b="1">
              <a:solidFill>
                <a:schemeClr val="dk1"/>
              </a:solidFill>
            </a:endParaRPr>
          </a:p>
          <a:p>
            <a:pPr marL="114300">
              <a:buClr>
                <a:schemeClr val="dk1"/>
              </a:buClr>
              <a:buSzPts val="1100"/>
            </a:pPr>
            <a:r>
              <a:rPr lang="en-US" sz="4000" dirty="0">
                <a:solidFill>
                  <a:schemeClr val="dk1"/>
                </a:solidFill>
                <a:latin typeface="Times"/>
                <a:cs typeface="Times"/>
              </a:rPr>
              <a:t>Amir Behnam M.D., </a:t>
            </a:r>
            <a:r>
              <a:rPr lang="en-US" sz="4000" dirty="0" err="1">
                <a:solidFill>
                  <a:schemeClr val="dk1"/>
                </a:solidFill>
                <a:latin typeface="Times"/>
                <a:cs typeface="Times"/>
              </a:rPr>
              <a:t>DrExcel</a:t>
            </a:r>
            <a:r>
              <a:rPr lang="en-US" sz="4000" dirty="0">
                <a:solidFill>
                  <a:schemeClr val="dk1"/>
                </a:solidFill>
                <a:latin typeface="Times"/>
                <a:cs typeface="Times"/>
              </a:rPr>
              <a:t> Health, Drexel School of Biomedical Engineering</a:t>
            </a:r>
            <a:endParaRPr sz="4000">
              <a:solidFill>
                <a:schemeClr val="dk1"/>
              </a:solidFill>
              <a:latin typeface="Times"/>
              <a:cs typeface="Times"/>
            </a:endParaRPr>
          </a:p>
        </p:txBody>
      </p:sp>
      <p:sp>
        <p:nvSpPr>
          <p:cNvPr id="54" name="Google Shape;54;p13"/>
          <p:cNvSpPr/>
          <p:nvPr/>
        </p:nvSpPr>
        <p:spPr>
          <a:xfrm>
            <a:off x="11811798" y="15305075"/>
            <a:ext cx="14135700" cy="1052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Prototype</a:t>
            </a:r>
            <a:endParaRPr sz="4800" b="1">
              <a:solidFill>
                <a:schemeClr val="lt1"/>
              </a:solidFill>
              <a:latin typeface="Verdana"/>
              <a:ea typeface="Verdana"/>
              <a:cs typeface="Verdana"/>
              <a:sym typeface="Verdana"/>
            </a:endParaRPr>
          </a:p>
        </p:txBody>
      </p:sp>
      <p:sp>
        <p:nvSpPr>
          <p:cNvPr id="55" name="Google Shape;55;p13"/>
          <p:cNvSpPr/>
          <p:nvPr/>
        </p:nvSpPr>
        <p:spPr>
          <a:xfrm>
            <a:off x="26549829" y="22864598"/>
            <a:ext cx="16888641" cy="6830195"/>
          </a:xfrm>
          <a:prstGeom prst="roundRect">
            <a:avLst>
              <a:gd name="adj" fmla="val 8808"/>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lang="en-US" sz="4800" b="1" u="sng" dirty="0">
              <a:solidFill>
                <a:schemeClr val="dk1"/>
              </a:solidFill>
              <a:latin typeface="Verdana"/>
              <a:ea typeface="Verdana"/>
              <a:cs typeface="Verdana"/>
            </a:endParaRPr>
          </a:p>
          <a:p>
            <a:pPr marL="457200">
              <a:buClr>
                <a:schemeClr val="dk1"/>
              </a:buClr>
            </a:pPr>
            <a:endParaRPr lang="en-US" sz="3600" dirty="0">
              <a:solidFill>
                <a:schemeClr val="dk1"/>
              </a:solidFill>
              <a:latin typeface="Times New Roman"/>
              <a:cs typeface="Times New Roman"/>
            </a:endParaRPr>
          </a:p>
          <a:p>
            <a:pPr marL="457200"/>
            <a:r>
              <a:rPr lang="en-US" sz="3600">
                <a:solidFill>
                  <a:schemeClr val="dk1"/>
                </a:solidFill>
                <a:latin typeface="Times New Roman"/>
                <a:cs typeface="Times New Roman"/>
              </a:rPr>
              <a:t>The ergonomic irrigation basin is designed to enhance patient </a:t>
            </a:r>
            <a:r>
              <a:rPr lang="en-US" sz="3600" b="1">
                <a:solidFill>
                  <a:schemeClr val="dk1"/>
                </a:solidFill>
                <a:latin typeface="Times New Roman"/>
                <a:cs typeface="Times New Roman"/>
              </a:rPr>
              <a:t>limb support</a:t>
            </a:r>
            <a:r>
              <a:rPr lang="en-US" sz="3600">
                <a:solidFill>
                  <a:schemeClr val="dk1"/>
                </a:solidFill>
                <a:latin typeface="Times New Roman"/>
                <a:cs typeface="Times New Roman"/>
              </a:rPr>
              <a:t> and </a:t>
            </a:r>
            <a:r>
              <a:rPr lang="en-US" sz="3600" b="1">
                <a:solidFill>
                  <a:schemeClr val="dk1"/>
                </a:solidFill>
                <a:latin typeface="Times New Roman"/>
                <a:cs typeface="Times New Roman"/>
              </a:rPr>
              <a:t>minimize tissue pressure</a:t>
            </a:r>
            <a:r>
              <a:rPr lang="en-US" sz="3600">
                <a:solidFill>
                  <a:schemeClr val="dk1"/>
                </a:solidFill>
                <a:latin typeface="Times New Roman"/>
                <a:cs typeface="Times New Roman"/>
              </a:rPr>
              <a:t> during prolonged procedures. It enables stable yet </a:t>
            </a:r>
            <a:r>
              <a:rPr lang="en-US" sz="3600" b="1">
                <a:solidFill>
                  <a:schemeClr val="dk1"/>
                </a:solidFill>
                <a:latin typeface="Times New Roman"/>
                <a:cs typeface="Times New Roman"/>
              </a:rPr>
              <a:t>adjustable positioning</a:t>
            </a:r>
            <a:r>
              <a:rPr lang="en-US" sz="3600">
                <a:solidFill>
                  <a:schemeClr val="dk1"/>
                </a:solidFill>
                <a:latin typeface="Times New Roman"/>
                <a:cs typeface="Times New Roman"/>
              </a:rPr>
              <a:t> with controlled joint flexion and limb manipulation during surgery, while </a:t>
            </a:r>
            <a:r>
              <a:rPr lang="en-US" sz="3600" b="1">
                <a:solidFill>
                  <a:schemeClr val="dk1"/>
                </a:solidFill>
                <a:latin typeface="Times New Roman"/>
                <a:cs typeface="Times New Roman"/>
              </a:rPr>
              <a:t>reducing slippage</a:t>
            </a:r>
            <a:r>
              <a:rPr lang="en-US" sz="3600">
                <a:solidFill>
                  <a:schemeClr val="dk1"/>
                </a:solidFill>
                <a:latin typeface="Times New Roman"/>
                <a:cs typeface="Times New Roman"/>
              </a:rPr>
              <a:t>. By improving limb stability, it decreases the need for continuous repositioning and ad hoc stabilization, thereby streamlining operating room workflow and reducing unnecessary use of resources in plastic and reconstructive surgery. Overall, this innovation has the potential to </a:t>
            </a:r>
            <a:r>
              <a:rPr lang="en-US" sz="3600" b="1">
                <a:solidFill>
                  <a:schemeClr val="dk1"/>
                </a:solidFill>
                <a:latin typeface="Times New Roman"/>
                <a:cs typeface="Times New Roman"/>
              </a:rPr>
              <a:t>improve surgical efficiency</a:t>
            </a:r>
            <a:r>
              <a:rPr lang="en-US" sz="3600">
                <a:solidFill>
                  <a:schemeClr val="dk1"/>
                </a:solidFill>
                <a:latin typeface="Times New Roman"/>
                <a:cs typeface="Times New Roman"/>
              </a:rPr>
              <a:t>, enhance </a:t>
            </a:r>
            <a:r>
              <a:rPr lang="en-US" sz="3600" b="1">
                <a:solidFill>
                  <a:schemeClr val="dk1"/>
                </a:solidFill>
                <a:latin typeface="Times New Roman"/>
                <a:cs typeface="Times New Roman"/>
              </a:rPr>
              <a:t>patient outcomes</a:t>
            </a:r>
            <a:r>
              <a:rPr lang="en-US" sz="3600">
                <a:solidFill>
                  <a:schemeClr val="dk1"/>
                </a:solidFill>
                <a:latin typeface="Times New Roman"/>
                <a:cs typeface="Times New Roman"/>
              </a:rPr>
              <a:t>, and increase </a:t>
            </a:r>
            <a:r>
              <a:rPr lang="en-US" sz="3600" b="1">
                <a:solidFill>
                  <a:schemeClr val="dk1"/>
                </a:solidFill>
                <a:latin typeface="Times New Roman"/>
                <a:cs typeface="Times New Roman"/>
              </a:rPr>
              <a:t>surgeon comfort</a:t>
            </a:r>
            <a:r>
              <a:rPr lang="en-US" sz="3600">
                <a:solidFill>
                  <a:schemeClr val="dk1"/>
                </a:solidFill>
                <a:latin typeface="Times New Roman"/>
                <a:cs typeface="Times New Roman"/>
              </a:rPr>
              <a:t>.</a:t>
            </a:r>
            <a:endParaRPr lang="en-US" sz="3600">
              <a:solidFill>
                <a:schemeClr val="dk1"/>
              </a:solidFill>
              <a:latin typeface="Times New Roman"/>
              <a:ea typeface="Verdana"/>
              <a:cs typeface="Times New Roman"/>
            </a:endParaRPr>
          </a:p>
        </p:txBody>
      </p:sp>
      <p:sp>
        <p:nvSpPr>
          <p:cNvPr id="56" name="Google Shape;56;p13"/>
          <p:cNvSpPr/>
          <p:nvPr/>
        </p:nvSpPr>
        <p:spPr>
          <a:xfrm>
            <a:off x="389375" y="19611933"/>
            <a:ext cx="10956900" cy="12929469"/>
          </a:xfrm>
          <a:prstGeom prst="roundRect">
            <a:avLst>
              <a:gd name="adj" fmla="val 5213"/>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endParaRPr sz="5300" b="1" u="sng">
              <a:solidFill>
                <a:schemeClr val="dk1"/>
              </a:solidFill>
              <a:latin typeface="Verdana"/>
              <a:ea typeface="Verdana"/>
              <a:cs typeface="Verdana"/>
              <a:sym typeface="Verdana"/>
            </a:endParaRPr>
          </a:p>
          <a:p>
            <a:pPr marL="0" lvl="0" indent="0" algn="ctr" rtl="0">
              <a:spcBef>
                <a:spcPts val="1000"/>
              </a:spcBef>
              <a:spcAft>
                <a:spcPts val="0"/>
              </a:spcAft>
              <a:buClr>
                <a:schemeClr val="dk1"/>
              </a:buClr>
              <a:buSzPts val="1100"/>
              <a:buFont typeface="Arial"/>
              <a:buNone/>
            </a:pPr>
            <a:endParaRPr sz="3800">
              <a:solidFill>
                <a:srgbClr val="0C2548"/>
              </a:solidFill>
            </a:endParaRPr>
          </a:p>
        </p:txBody>
      </p:sp>
      <p:sp>
        <p:nvSpPr>
          <p:cNvPr id="57" name="Google Shape;57;p13"/>
          <p:cNvSpPr/>
          <p:nvPr/>
        </p:nvSpPr>
        <p:spPr>
          <a:xfrm>
            <a:off x="-1635250" y="589550"/>
            <a:ext cx="49057800" cy="1886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6500" b="1">
                <a:solidFill>
                  <a:schemeClr val="lt1"/>
                </a:solidFill>
              </a:rPr>
              <a:t>Ergonomic U-Shaped Irrigation Basin</a:t>
            </a:r>
            <a:endParaRPr sz="6000" b="1" i="0" u="none" strike="noStrike" cap="none">
              <a:solidFill>
                <a:schemeClr val="lt1"/>
              </a:solidFill>
            </a:endParaRPr>
          </a:p>
        </p:txBody>
      </p:sp>
      <p:sp>
        <p:nvSpPr>
          <p:cNvPr id="58" name="Google Shape;58;p13"/>
          <p:cNvSpPr/>
          <p:nvPr/>
        </p:nvSpPr>
        <p:spPr>
          <a:xfrm>
            <a:off x="532578" y="5711475"/>
            <a:ext cx="10778700" cy="1013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US" sz="4800" b="1">
                <a:solidFill>
                  <a:schemeClr val="lt1"/>
                </a:solidFill>
                <a:latin typeface="Verdana"/>
                <a:ea typeface="Verdana"/>
                <a:cs typeface="Verdana"/>
                <a:sym typeface="Verdana"/>
              </a:rPr>
              <a:t>Need</a:t>
            </a:r>
            <a:endParaRPr sz="200">
              <a:solidFill>
                <a:schemeClr val="lt1"/>
              </a:solidFill>
            </a:endParaRPr>
          </a:p>
        </p:txBody>
      </p:sp>
      <p:sp>
        <p:nvSpPr>
          <p:cNvPr id="59" name="Google Shape;59;p13"/>
          <p:cNvSpPr/>
          <p:nvPr/>
        </p:nvSpPr>
        <p:spPr>
          <a:xfrm>
            <a:off x="26481126" y="5730675"/>
            <a:ext cx="16840500" cy="1013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Verification/Validation</a:t>
            </a:r>
            <a:endParaRPr sz="4800" b="1">
              <a:solidFill>
                <a:schemeClr val="lt1"/>
              </a:solidFill>
              <a:latin typeface="Verdana"/>
              <a:ea typeface="Verdana"/>
              <a:cs typeface="Verdana"/>
              <a:sym typeface="Verdana"/>
            </a:endParaRPr>
          </a:p>
        </p:txBody>
      </p:sp>
      <p:sp>
        <p:nvSpPr>
          <p:cNvPr id="60" name="Google Shape;60;p13"/>
          <p:cNvSpPr/>
          <p:nvPr/>
        </p:nvSpPr>
        <p:spPr>
          <a:xfrm>
            <a:off x="26527169" y="22907739"/>
            <a:ext cx="16928400" cy="113705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Conclusion and Impact</a:t>
            </a:r>
            <a:endParaRPr sz="4800" b="1">
              <a:solidFill>
                <a:schemeClr val="lt1"/>
              </a:solidFill>
              <a:latin typeface="Verdana"/>
              <a:ea typeface="Verdana"/>
              <a:cs typeface="Verdana"/>
              <a:sym typeface="Verdana"/>
            </a:endParaRPr>
          </a:p>
        </p:txBody>
      </p:sp>
      <p:sp>
        <p:nvSpPr>
          <p:cNvPr id="61" name="Google Shape;61;p13"/>
          <p:cNvSpPr/>
          <p:nvPr/>
        </p:nvSpPr>
        <p:spPr>
          <a:xfrm>
            <a:off x="389463" y="19602638"/>
            <a:ext cx="10956900" cy="1234999"/>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Existing Solutions </a:t>
            </a:r>
            <a:endParaRPr sz="4800" b="1">
              <a:solidFill>
                <a:schemeClr val="lt1"/>
              </a:solidFill>
              <a:latin typeface="Verdana"/>
              <a:ea typeface="Verdana"/>
              <a:cs typeface="Verdana"/>
              <a:sym typeface="Verdana"/>
            </a:endParaRPr>
          </a:p>
        </p:txBody>
      </p:sp>
      <p:pic>
        <p:nvPicPr>
          <p:cNvPr id="62" name="Google Shape;62;p13" descr="page1image955155568"/>
          <p:cNvPicPr preferRelativeResize="0"/>
          <p:nvPr/>
        </p:nvPicPr>
        <p:blipFill>
          <a:blip r:embed="rId3">
            <a:alphaModFix/>
          </a:blip>
          <a:stretch>
            <a:fillRect/>
          </a:stretch>
        </p:blipFill>
        <p:spPr>
          <a:xfrm>
            <a:off x="35519779" y="536150"/>
            <a:ext cx="7878049" cy="1939500"/>
          </a:xfrm>
          <a:prstGeom prst="rect">
            <a:avLst/>
          </a:prstGeom>
          <a:noFill/>
          <a:ln>
            <a:noFill/>
          </a:ln>
        </p:spPr>
      </p:pic>
      <p:pic>
        <p:nvPicPr>
          <p:cNvPr id="63" name="Google Shape;63;p13" descr="page1image955155264"/>
          <p:cNvPicPr preferRelativeResize="0"/>
          <p:nvPr/>
        </p:nvPicPr>
        <p:blipFill>
          <a:blip r:embed="rId4">
            <a:alphaModFix/>
          </a:blip>
          <a:stretch>
            <a:fillRect/>
          </a:stretch>
        </p:blipFill>
        <p:spPr>
          <a:xfrm>
            <a:off x="411125" y="324500"/>
            <a:ext cx="8535337" cy="2545225"/>
          </a:xfrm>
          <a:prstGeom prst="rect">
            <a:avLst/>
          </a:prstGeom>
          <a:noFill/>
          <a:ln>
            <a:noFill/>
          </a:ln>
        </p:spPr>
      </p:pic>
      <p:sp>
        <p:nvSpPr>
          <p:cNvPr id="64" name="Google Shape;64;p13"/>
          <p:cNvSpPr txBox="1"/>
          <p:nvPr/>
        </p:nvSpPr>
        <p:spPr>
          <a:xfrm>
            <a:off x="699300" y="3008925"/>
            <a:ext cx="42753900" cy="2150100"/>
          </a:xfrm>
          <a:prstGeom prst="rect">
            <a:avLst/>
          </a:prstGeom>
          <a:noFill/>
          <a:ln w="9525" cap="flat" cmpd="sng">
            <a:solidFill>
              <a:srgbClr val="003478"/>
            </a:solidFill>
            <a:prstDash val="solid"/>
            <a:round/>
            <a:headEnd type="none" w="sm" len="sm"/>
            <a:tailEnd type="none" w="sm" len="sm"/>
          </a:ln>
        </p:spPr>
        <p:txBody>
          <a:bodyPr spcFirstLastPara="1" wrap="square" lIns="438900" tIns="219450" rIns="438900" bIns="219450" anchor="ctr" anchorCtr="0">
            <a:noAutofit/>
          </a:bodyPr>
          <a:lstStyle/>
          <a:p>
            <a:pPr algn="ctr"/>
            <a:r>
              <a:rPr lang="en-US" sz="3700">
                <a:solidFill>
                  <a:schemeClr val="lt1"/>
                </a:solidFill>
              </a:rPr>
              <a:t>Keyur Patel</a:t>
            </a:r>
            <a:r>
              <a:rPr lang="en-US" sz="3700" baseline="30000">
                <a:solidFill>
                  <a:schemeClr val="lt1"/>
                </a:solidFill>
              </a:rPr>
              <a:t>2</a:t>
            </a:r>
            <a:r>
              <a:rPr lang="en-US" sz="3700">
                <a:solidFill>
                  <a:schemeClr val="lt1"/>
                </a:solidFill>
              </a:rPr>
              <a:t>, </a:t>
            </a:r>
            <a:r>
              <a:rPr lang="en-US" sz="3700" err="1">
                <a:solidFill>
                  <a:schemeClr val="lt1"/>
                </a:solidFill>
              </a:rPr>
              <a:t>Kirvani</a:t>
            </a:r>
            <a:r>
              <a:rPr lang="en-US" sz="3700">
                <a:solidFill>
                  <a:schemeClr val="lt1"/>
                </a:solidFill>
              </a:rPr>
              <a:t> Buddhiraju</a:t>
            </a:r>
            <a:r>
              <a:rPr lang="en-US" sz="3700" baseline="30000">
                <a:solidFill>
                  <a:schemeClr val="lt1"/>
                </a:solidFill>
              </a:rPr>
              <a:t>2</a:t>
            </a:r>
            <a:r>
              <a:rPr lang="en-US" sz="3700">
                <a:solidFill>
                  <a:schemeClr val="lt1"/>
                </a:solidFill>
              </a:rPr>
              <a:t>, Anika Khandekar</a:t>
            </a:r>
            <a:r>
              <a:rPr lang="en-US" sz="3700" baseline="30000">
                <a:solidFill>
                  <a:schemeClr val="lt1"/>
                </a:solidFill>
              </a:rPr>
              <a:t>2</a:t>
            </a:r>
            <a:r>
              <a:rPr lang="en-US" sz="3700">
                <a:solidFill>
                  <a:schemeClr val="lt1"/>
                </a:solidFill>
              </a:rPr>
              <a:t>, Tanya Lulla</a:t>
            </a:r>
            <a:r>
              <a:rPr lang="en-US" sz="3700" baseline="30000">
                <a:solidFill>
                  <a:schemeClr val="lt1"/>
                </a:solidFill>
              </a:rPr>
              <a:t>2</a:t>
            </a:r>
            <a:r>
              <a:rPr lang="en-US" sz="3700">
                <a:solidFill>
                  <a:schemeClr val="lt1"/>
                </a:solidFill>
              </a:rPr>
              <a:t>, Tal Kibel</a:t>
            </a:r>
            <a:r>
              <a:rPr lang="en-US" sz="3700" baseline="30000">
                <a:solidFill>
                  <a:schemeClr val="lt1"/>
                </a:solidFill>
              </a:rPr>
              <a:t>2</a:t>
            </a:r>
            <a:r>
              <a:rPr lang="en-US" sz="3700">
                <a:solidFill>
                  <a:schemeClr val="lt1"/>
                </a:solidFill>
              </a:rPr>
              <a:t>, JJ Melillo, Dhruv </a:t>
            </a:r>
            <a:r>
              <a:rPr lang="en-US" sz="3700" err="1">
                <a:solidFill>
                  <a:schemeClr val="lt1"/>
                </a:solidFill>
              </a:rPr>
              <a:t>Shevade</a:t>
            </a:r>
            <a:r>
              <a:rPr lang="en-US" sz="3700">
                <a:solidFill>
                  <a:schemeClr val="lt1"/>
                </a:solidFill>
              </a:rPr>
              <a:t>, Hassan Ahmed, Dr. Amir Behnam</a:t>
            </a:r>
            <a:r>
              <a:rPr lang="en-US" sz="3700" baseline="30000">
                <a:solidFill>
                  <a:schemeClr val="lt1"/>
                </a:solidFill>
              </a:rPr>
              <a:t>3</a:t>
            </a:r>
            <a:endParaRPr lang="en-US" sz="3700">
              <a:solidFill>
                <a:schemeClr val="lt1"/>
              </a:solidFill>
            </a:endParaRPr>
          </a:p>
          <a:p>
            <a:pPr marL="0" marR="0" lvl="0" indent="0" algn="ctr" rtl="0">
              <a:spcBef>
                <a:spcPts val="0"/>
              </a:spcBef>
              <a:spcAft>
                <a:spcPts val="0"/>
              </a:spcAft>
              <a:buNone/>
            </a:pPr>
            <a:r>
              <a:rPr lang="en-US" sz="3700" baseline="30000">
                <a:solidFill>
                  <a:schemeClr val="lt1"/>
                </a:solidFill>
              </a:rPr>
              <a:t>1</a:t>
            </a:r>
            <a:r>
              <a:rPr lang="en-US" sz="3700">
                <a:solidFill>
                  <a:schemeClr val="lt1"/>
                </a:solidFill>
              </a:rPr>
              <a:t> School of Biomedical Engineering, Science, and Health Systems, Drexel University, Philadelphia PA  </a:t>
            </a:r>
            <a:r>
              <a:rPr lang="en-US" sz="3700" baseline="30000">
                <a:solidFill>
                  <a:schemeClr val="lt1"/>
                </a:solidFill>
              </a:rPr>
              <a:t>2</a:t>
            </a:r>
            <a:r>
              <a:rPr lang="en-US" sz="3700">
                <a:solidFill>
                  <a:schemeClr val="lt1"/>
                </a:solidFill>
              </a:rPr>
              <a:t> Drexel University College of Medicine, Philadelphia PA, </a:t>
            </a:r>
            <a:r>
              <a:rPr lang="en-US" sz="3700" baseline="30000">
                <a:solidFill>
                  <a:schemeClr val="lt1"/>
                </a:solidFill>
              </a:rPr>
              <a:t>3</a:t>
            </a:r>
            <a:r>
              <a:rPr lang="en-US" sz="3700">
                <a:solidFill>
                  <a:schemeClr val="lt1"/>
                </a:solidFill>
              </a:rPr>
              <a:t>Tower Health Medical Group Plastic Surgery, Wyomissing, PA</a:t>
            </a:r>
            <a:endParaRPr sz="3700">
              <a:solidFill>
                <a:schemeClr val="lt1"/>
              </a:solidFill>
            </a:endParaRPr>
          </a:p>
        </p:txBody>
      </p:sp>
      <p:sp>
        <p:nvSpPr>
          <p:cNvPr id="65" name="Google Shape;65;p13"/>
          <p:cNvSpPr/>
          <p:nvPr/>
        </p:nvSpPr>
        <p:spPr>
          <a:xfrm>
            <a:off x="377425" y="14332339"/>
            <a:ext cx="10968850" cy="4847667"/>
          </a:xfrm>
          <a:prstGeom prst="roundRect">
            <a:avLst>
              <a:gd name="adj" fmla="val 11074"/>
            </a:avLst>
          </a:prstGeom>
          <a:solidFill>
            <a:schemeClr val="accent3"/>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lang="en-US" sz="3800">
              <a:solidFill>
                <a:schemeClr val="dk1"/>
              </a:solidFill>
            </a:endParaRPr>
          </a:p>
          <a:p>
            <a:pPr marL="0" lvl="0" indent="0" algn="l" rtl="0">
              <a:spcBef>
                <a:spcPts val="0"/>
              </a:spcBef>
              <a:spcAft>
                <a:spcPts val="0"/>
              </a:spcAft>
              <a:buClr>
                <a:schemeClr val="dk1"/>
              </a:buClr>
              <a:buSzPts val="1100"/>
              <a:buFont typeface="Arial"/>
              <a:buNone/>
            </a:pPr>
            <a:endParaRPr lang="en-IN" sz="3800">
              <a:solidFill>
                <a:schemeClr val="dk1"/>
              </a:solidFill>
            </a:endParaRPr>
          </a:p>
          <a:p>
            <a:pPr lvl="0" algn="l" rtl="0">
              <a:spcBef>
                <a:spcPts val="0"/>
              </a:spcBef>
              <a:spcAft>
                <a:spcPts val="0"/>
              </a:spcAft>
              <a:buClr>
                <a:schemeClr val="dk1"/>
              </a:buClr>
              <a:buSzPts val="1100"/>
            </a:pPr>
            <a:endParaRPr sz="3800">
              <a:solidFill>
                <a:schemeClr val="dk1"/>
              </a:solidFill>
            </a:endParaRPr>
          </a:p>
        </p:txBody>
      </p:sp>
      <p:sp>
        <p:nvSpPr>
          <p:cNvPr id="66" name="Google Shape;66;p13"/>
          <p:cNvSpPr/>
          <p:nvPr/>
        </p:nvSpPr>
        <p:spPr>
          <a:xfrm>
            <a:off x="376623" y="14322365"/>
            <a:ext cx="10881300" cy="105210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US" sz="4800" b="1">
                <a:solidFill>
                  <a:schemeClr val="lt1"/>
                </a:solidFill>
                <a:latin typeface="Verdana"/>
                <a:ea typeface="Verdana"/>
                <a:cs typeface="Verdana"/>
                <a:sym typeface="Verdana"/>
              </a:rPr>
              <a:t>Objective</a:t>
            </a:r>
            <a:endParaRPr sz="4800" b="1">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4800" b="1">
              <a:solidFill>
                <a:schemeClr val="lt1"/>
              </a:solidFill>
              <a:latin typeface="Verdana"/>
              <a:ea typeface="Verdana"/>
              <a:cs typeface="Verdana"/>
              <a:sym typeface="Verdana"/>
            </a:endParaRPr>
          </a:p>
        </p:txBody>
      </p:sp>
      <p:sp>
        <p:nvSpPr>
          <p:cNvPr id="67" name="Google Shape;67;p13"/>
          <p:cNvSpPr/>
          <p:nvPr/>
        </p:nvSpPr>
        <p:spPr>
          <a:xfrm>
            <a:off x="11761260" y="5722772"/>
            <a:ext cx="14371581" cy="9112803"/>
          </a:xfrm>
          <a:prstGeom prst="roundRect">
            <a:avLst>
              <a:gd name="adj" fmla="val 7173"/>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endParaRPr sz="3800">
              <a:solidFill>
                <a:srgbClr val="0C2548"/>
              </a:solidFill>
            </a:endParaRPr>
          </a:p>
        </p:txBody>
      </p:sp>
      <p:sp>
        <p:nvSpPr>
          <p:cNvPr id="68" name="Google Shape;68;p13"/>
          <p:cNvSpPr/>
          <p:nvPr/>
        </p:nvSpPr>
        <p:spPr>
          <a:xfrm>
            <a:off x="11783410" y="5751888"/>
            <a:ext cx="14435121" cy="107746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Font typeface="Arial"/>
              <a:buNone/>
            </a:pPr>
            <a:r>
              <a:rPr lang="en-US" sz="4800" b="1">
                <a:solidFill>
                  <a:schemeClr val="lt1"/>
                </a:solidFill>
                <a:latin typeface="Verdana"/>
                <a:ea typeface="Verdana"/>
                <a:cs typeface="Verdana"/>
                <a:sym typeface="Verdana"/>
              </a:rPr>
              <a:t>Design Inputs</a:t>
            </a:r>
            <a:endParaRPr sz="4800" b="1">
              <a:solidFill>
                <a:schemeClr val="lt1"/>
              </a:solidFill>
              <a:latin typeface="Verdana"/>
              <a:ea typeface="Verdana"/>
              <a:cs typeface="Verdana"/>
              <a:sym typeface="Verdana"/>
            </a:endParaRPr>
          </a:p>
        </p:txBody>
      </p:sp>
      <p:sp>
        <p:nvSpPr>
          <p:cNvPr id="69" name="Google Shape;69;p13"/>
          <p:cNvSpPr txBox="1"/>
          <p:nvPr/>
        </p:nvSpPr>
        <p:spPr>
          <a:xfrm>
            <a:off x="13375924" y="6901484"/>
            <a:ext cx="114138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u="sng">
                <a:solidFill>
                  <a:srgbClr val="003478"/>
                </a:solidFill>
              </a:rPr>
              <a:t>Constraints</a:t>
            </a:r>
            <a:endParaRPr sz="4800" b="1" u="sng">
              <a:solidFill>
                <a:srgbClr val="003478"/>
              </a:solidFill>
            </a:endParaRPr>
          </a:p>
        </p:txBody>
      </p:sp>
      <p:sp>
        <p:nvSpPr>
          <p:cNvPr id="70" name="Google Shape;70;p13"/>
          <p:cNvSpPr txBox="1"/>
          <p:nvPr/>
        </p:nvSpPr>
        <p:spPr>
          <a:xfrm>
            <a:off x="14903958" y="10282975"/>
            <a:ext cx="81804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800" b="1" u="sng">
                <a:solidFill>
                  <a:srgbClr val="003478"/>
                </a:solidFill>
              </a:rPr>
              <a:t>Requirements</a:t>
            </a:r>
            <a:endParaRPr sz="4800" b="1" u="sng">
              <a:solidFill>
                <a:srgbClr val="003478"/>
              </a:solidFill>
            </a:endParaRPr>
          </a:p>
        </p:txBody>
      </p:sp>
      <p:sp>
        <p:nvSpPr>
          <p:cNvPr id="3" name="TextBox 2">
            <a:extLst>
              <a:ext uri="{FF2B5EF4-FFF2-40B4-BE49-F238E27FC236}">
                <a16:creationId xmlns:a16="http://schemas.microsoft.com/office/drawing/2014/main" id="{057B217E-10D8-AA89-4EA6-2809417885A1}"/>
              </a:ext>
            </a:extLst>
          </p:cNvPr>
          <p:cNvSpPr txBox="1"/>
          <p:nvPr/>
        </p:nvSpPr>
        <p:spPr>
          <a:xfrm>
            <a:off x="886745" y="7328792"/>
            <a:ext cx="9911678" cy="6370975"/>
          </a:xfrm>
          <a:prstGeom prst="rect">
            <a:avLst/>
          </a:prstGeom>
          <a:noFill/>
        </p:spPr>
        <p:txBody>
          <a:bodyPr wrap="square" lIns="91440" tIns="45720" rIns="91440" bIns="45720" rtlCol="0" anchor="t">
            <a:spAutoFit/>
          </a:bodyPr>
          <a:lstStyle/>
          <a:p>
            <a:r>
              <a:rPr lang="en-US" sz="3200">
                <a:latin typeface="Times New Roman"/>
                <a:cs typeface="Times New Roman"/>
              </a:rPr>
              <a:t>Standard irrigation basins are </a:t>
            </a:r>
            <a:r>
              <a:rPr lang="en-US" sz="3200" b="1">
                <a:solidFill>
                  <a:srgbClr val="C00000"/>
                </a:solidFill>
                <a:latin typeface="Times New Roman"/>
                <a:cs typeface="Times New Roman"/>
              </a:rPr>
              <a:t>not designed for limb support</a:t>
            </a:r>
          </a:p>
          <a:p>
            <a:r>
              <a:rPr lang="en-US" sz="3200" b="1" u="sng">
                <a:latin typeface="Times New Roman"/>
                <a:cs typeface="Times New Roman"/>
              </a:rPr>
              <a:t>Surgeons rely on improvised methods:</a:t>
            </a:r>
          </a:p>
          <a:p>
            <a:r>
              <a:rPr lang="en-US" sz="3200">
                <a:latin typeface="Times New Roman"/>
                <a:cs typeface="Times New Roman"/>
              </a:rPr>
              <a:t>        Manual stabilization</a:t>
            </a:r>
          </a:p>
          <a:p>
            <a:pPr lvl="4"/>
            <a:r>
              <a:rPr lang="en-US" sz="3200" dirty="0">
                <a:latin typeface="Times New Roman"/>
                <a:cs typeface="Times New Roman"/>
              </a:rPr>
              <a:t>        Towels, drapes, additional suction</a:t>
            </a:r>
          </a:p>
          <a:p>
            <a:pPr lvl="4"/>
            <a:endParaRPr lang="en-US" sz="3200" dirty="0">
              <a:latin typeface="Times New Roman"/>
              <a:cs typeface="Times New Roman"/>
            </a:endParaRPr>
          </a:p>
          <a:p>
            <a:pPr lvl="3"/>
            <a:r>
              <a:rPr lang="en-US" sz="3200" b="1" u="sng">
                <a:latin typeface="Times New Roman"/>
                <a:cs typeface="Times New Roman"/>
              </a:rPr>
              <a:t>Consequences:</a:t>
            </a:r>
          </a:p>
          <a:p>
            <a:pPr lvl="4"/>
            <a:r>
              <a:rPr lang="en-US" sz="3200">
                <a:latin typeface="Times New Roman"/>
                <a:cs typeface="Times New Roman"/>
              </a:rPr>
              <a:t>        Spillage = Contamination risk</a:t>
            </a:r>
            <a:endParaRPr lang="en-US" sz="3200" dirty="0">
              <a:latin typeface="Times New Roman"/>
              <a:cs typeface="Times New Roman"/>
            </a:endParaRPr>
          </a:p>
          <a:p>
            <a:pPr lvl="4"/>
            <a:r>
              <a:rPr lang="en-US" sz="3200">
                <a:latin typeface="Times New Roman"/>
                <a:cs typeface="Times New Roman"/>
              </a:rPr>
              <a:t>        Unstable positioning = Workflow inefficiency </a:t>
            </a:r>
            <a:endParaRPr lang="en-US" sz="3200" dirty="0">
              <a:latin typeface="Times New Roman"/>
              <a:cs typeface="Times New Roman"/>
            </a:endParaRPr>
          </a:p>
          <a:p>
            <a:pPr lvl="4"/>
            <a:endParaRPr lang="en-US" sz="3200" dirty="0">
              <a:latin typeface="Times New Roman"/>
              <a:cs typeface="Times New Roman"/>
            </a:endParaRPr>
          </a:p>
          <a:p>
            <a:pPr lvl="4"/>
            <a:r>
              <a:rPr lang="en-US" sz="3200">
                <a:latin typeface="Times New Roman"/>
                <a:cs typeface="Times New Roman"/>
              </a:rPr>
              <a:t>A purpose-built solution for extremity irrigation is lacking</a:t>
            </a:r>
            <a:endParaRPr lang="en-US"/>
          </a:p>
          <a:p>
            <a:pPr marL="342900" lvl="4" indent="-342900">
              <a:buFont typeface="Arial" panose="020B0604020202020204" pitchFamily="34" charset="0"/>
              <a:buChar char="•"/>
            </a:pPr>
            <a:endParaRPr lang="en-US" sz="2800">
              <a:latin typeface="Times New Roman" panose="02020603050405020304" pitchFamily="18" charset="0"/>
              <a:cs typeface="Times New Roman" panose="02020603050405020304" pitchFamily="18" charset="0"/>
            </a:endParaRPr>
          </a:p>
          <a:p>
            <a:pPr lvl="4"/>
            <a:endParaRPr lang="en-US" sz="280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443D1B5-54DE-8DF1-E2ED-303A42D62424}"/>
              </a:ext>
            </a:extLst>
          </p:cNvPr>
          <p:cNvSpPr txBox="1"/>
          <p:nvPr/>
        </p:nvSpPr>
        <p:spPr>
          <a:xfrm>
            <a:off x="759800" y="15324423"/>
            <a:ext cx="10563019" cy="3908762"/>
          </a:xfrm>
          <a:prstGeom prst="rect">
            <a:avLst/>
          </a:prstGeom>
          <a:noFill/>
        </p:spPr>
        <p:txBody>
          <a:bodyPr wrap="square" lIns="91440" tIns="45720" rIns="91440" bIns="45720" rtlCol="0" anchor="t">
            <a:spAutoFit/>
          </a:bodyPr>
          <a:lstStyle/>
          <a:p>
            <a:endParaRPr lang="en-US" sz="2800">
              <a:latin typeface="Times New Roman" panose="02020603050405020304" pitchFamily="18" charset="0"/>
              <a:cs typeface="Times New Roman" panose="02020603050405020304" pitchFamily="18" charset="0"/>
            </a:endParaRPr>
          </a:p>
          <a:p>
            <a:r>
              <a:rPr lang="en-US" sz="3200" b="1" u="sng">
                <a:latin typeface="Times New Roman"/>
                <a:cs typeface="Times New Roman"/>
              </a:rPr>
              <a:t>Design a reusable, ergonomic irrigation basin that:</a:t>
            </a:r>
          </a:p>
          <a:p>
            <a:endParaRPr lang="en-US" sz="3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3200">
                <a:latin typeface="Times New Roman"/>
                <a:cs typeface="Times New Roman"/>
              </a:rPr>
              <a:t>Supports limb positioning (bent or straight)</a:t>
            </a:r>
          </a:p>
          <a:p>
            <a:pPr marL="342900" indent="-342900">
              <a:buFont typeface="Arial" panose="020B0604020202020204" pitchFamily="34" charset="0"/>
              <a:buChar char="•"/>
            </a:pPr>
            <a:r>
              <a:rPr lang="en-US" sz="3200">
                <a:latin typeface="Times New Roman"/>
                <a:cs typeface="Times New Roman"/>
              </a:rPr>
              <a:t>Reduces fluid spillage</a:t>
            </a:r>
          </a:p>
          <a:p>
            <a:pPr marL="342900" indent="-342900">
              <a:buFont typeface="Arial" panose="020B0604020202020204" pitchFamily="34" charset="0"/>
              <a:buChar char="•"/>
            </a:pPr>
            <a:r>
              <a:rPr lang="en-US" sz="3200">
                <a:latin typeface="Times New Roman"/>
                <a:cs typeface="Times New Roman"/>
              </a:rPr>
              <a:t>Maintains sterile workflow</a:t>
            </a:r>
          </a:p>
          <a:p>
            <a:pPr marL="342900" indent="-342900">
              <a:buFont typeface="Arial" panose="020B0604020202020204" pitchFamily="34" charset="0"/>
              <a:buChar char="•"/>
            </a:pPr>
            <a:r>
              <a:rPr lang="en-US" sz="3200">
                <a:latin typeface="Times New Roman"/>
                <a:cs typeface="Times New Roman"/>
              </a:rPr>
              <a:t>Minimizes environmental waste</a:t>
            </a:r>
          </a:p>
          <a:p>
            <a:pPr marL="342900" indent="-342900">
              <a:buFont typeface="Arial" panose="020B0604020202020204" pitchFamily="34" charset="0"/>
              <a:buChar char="•"/>
            </a:pPr>
            <a:endParaRPr lang="en-US" sz="2800">
              <a:latin typeface="Times New Roman" panose="02020603050405020304" pitchFamily="18" charset="0"/>
              <a:cs typeface="Times New Roman" panose="02020603050405020304" pitchFamily="18" charset="0"/>
            </a:endParaRPr>
          </a:p>
        </p:txBody>
      </p:sp>
      <p:pic>
        <p:nvPicPr>
          <p:cNvPr id="1028" name="Picture 4" descr="Purchase Basins, Bowls, Cups | Shop STERIS">
            <a:extLst>
              <a:ext uri="{FF2B5EF4-FFF2-40B4-BE49-F238E27FC236}">
                <a16:creationId xmlns:a16="http://schemas.microsoft.com/office/drawing/2014/main" id="{794D3B54-83B9-AA6B-F69A-8EA7076900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003" y="22134200"/>
            <a:ext cx="5163603" cy="49213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lue 500ml/3000ml Plastic Guidewire Basin Use for Surgical Packing  Operation Bowl - 4500ml Guidewire Bowls, Guidewire Bowls for Surgical Pack  | Made-in-China.com">
            <a:extLst>
              <a:ext uri="{FF2B5EF4-FFF2-40B4-BE49-F238E27FC236}">
                <a16:creationId xmlns:a16="http://schemas.microsoft.com/office/drawing/2014/main" id="{0DB1C4EC-C5E6-6F90-12F4-6CFE9537AB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3009" t="15571" r="8694" b="19288"/>
          <a:stretch>
            <a:fillRect/>
          </a:stretch>
        </p:blipFill>
        <p:spPr bwMode="auto">
          <a:xfrm>
            <a:off x="5238860" y="26663688"/>
            <a:ext cx="5639489" cy="379545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6BB9AE0-2EE7-E13A-56E5-C0164A116494}"/>
              </a:ext>
            </a:extLst>
          </p:cNvPr>
          <p:cNvSpPr txBox="1"/>
          <p:nvPr/>
        </p:nvSpPr>
        <p:spPr>
          <a:xfrm>
            <a:off x="6230896" y="23070196"/>
            <a:ext cx="4335649" cy="1938992"/>
          </a:xfrm>
          <a:prstGeom prst="rect">
            <a:avLst/>
          </a:prstGeom>
          <a:noFill/>
        </p:spPr>
        <p:txBody>
          <a:bodyPr wrap="square" lIns="91440" tIns="45720" rIns="91440" bIns="45720" rtlCol="0" anchor="t">
            <a:spAutoFit/>
          </a:bodyPr>
          <a:lstStyle/>
          <a:p>
            <a:r>
              <a:rPr lang="en-US" sz="4000">
                <a:latin typeface="Times New Roman"/>
                <a:cs typeface="Times New Roman"/>
              </a:rPr>
              <a:t>Durable, sterilizable</a:t>
            </a:r>
          </a:p>
          <a:p>
            <a:r>
              <a:rPr lang="en-US" sz="4000">
                <a:latin typeface="Times New Roman"/>
                <a:cs typeface="Times New Roman"/>
              </a:rPr>
              <a:t>   Not designed for </a:t>
            </a:r>
            <a:r>
              <a:rPr lang="en-US" sz="4000" dirty="0">
                <a:latin typeface="Times New Roman"/>
                <a:cs typeface="Times New Roman"/>
              </a:rPr>
              <a:t>limb positioning</a:t>
            </a:r>
          </a:p>
        </p:txBody>
      </p:sp>
      <p:sp>
        <p:nvSpPr>
          <p:cNvPr id="7" name="TextBox 6">
            <a:extLst>
              <a:ext uri="{FF2B5EF4-FFF2-40B4-BE49-F238E27FC236}">
                <a16:creationId xmlns:a16="http://schemas.microsoft.com/office/drawing/2014/main" id="{1F0CED6B-5929-E6EA-C172-5F36589F92F8}"/>
              </a:ext>
            </a:extLst>
          </p:cNvPr>
          <p:cNvSpPr txBox="1"/>
          <p:nvPr/>
        </p:nvSpPr>
        <p:spPr>
          <a:xfrm>
            <a:off x="1069533" y="30197887"/>
            <a:ext cx="6439209" cy="1323439"/>
          </a:xfrm>
          <a:prstGeom prst="rect">
            <a:avLst/>
          </a:prstGeom>
          <a:noFill/>
        </p:spPr>
        <p:txBody>
          <a:bodyPr wrap="square" lIns="91440" tIns="45720" rIns="91440" bIns="45720" rtlCol="0" anchor="t">
            <a:spAutoFit/>
          </a:bodyPr>
          <a:lstStyle/>
          <a:p>
            <a:r>
              <a:rPr lang="en-US" sz="4000">
                <a:latin typeface="Times New Roman"/>
                <a:cs typeface="Times New Roman"/>
              </a:rPr>
              <a:t>Designed for extremities</a:t>
            </a:r>
            <a:endParaRPr lang="en-US" sz="4000" dirty="0">
              <a:latin typeface="Times New Roman"/>
              <a:cs typeface="Times New Roman"/>
            </a:endParaRPr>
          </a:p>
          <a:p>
            <a:r>
              <a:rPr lang="en-US" sz="4000">
                <a:latin typeface="Times New Roman"/>
                <a:cs typeface="Times New Roman"/>
              </a:rPr>
              <a:t>     Small, unstable, disposable</a:t>
            </a:r>
          </a:p>
        </p:txBody>
      </p:sp>
      <p:sp>
        <p:nvSpPr>
          <p:cNvPr id="13" name="Multiply 12">
            <a:extLst>
              <a:ext uri="{FF2B5EF4-FFF2-40B4-BE49-F238E27FC236}">
                <a16:creationId xmlns:a16="http://schemas.microsoft.com/office/drawing/2014/main" id="{D31C2A01-551B-C3D2-9814-32B7AD337893}"/>
              </a:ext>
            </a:extLst>
          </p:cNvPr>
          <p:cNvSpPr/>
          <p:nvPr/>
        </p:nvSpPr>
        <p:spPr>
          <a:xfrm>
            <a:off x="1070744" y="30860864"/>
            <a:ext cx="614809" cy="624299"/>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A2DA180E-CC5B-61D2-C3AC-2D823693B356}"/>
              </a:ext>
            </a:extLst>
          </p:cNvPr>
          <p:cNvSpPr txBox="1"/>
          <p:nvPr/>
        </p:nvSpPr>
        <p:spPr>
          <a:xfrm>
            <a:off x="6774873" y="21140619"/>
            <a:ext cx="184731" cy="307777"/>
          </a:xfrm>
          <a:prstGeom prst="rect">
            <a:avLst/>
          </a:prstGeom>
          <a:noFill/>
        </p:spPr>
        <p:txBody>
          <a:bodyPr wrap="none" rtlCol="0">
            <a:spAutoFit/>
          </a:bodyPr>
          <a:lstStyle/>
          <a:p>
            <a:endParaRPr lang="en-US"/>
          </a:p>
        </p:txBody>
      </p:sp>
      <p:sp>
        <p:nvSpPr>
          <p:cNvPr id="15" name="TextBox 14">
            <a:extLst>
              <a:ext uri="{FF2B5EF4-FFF2-40B4-BE49-F238E27FC236}">
                <a16:creationId xmlns:a16="http://schemas.microsoft.com/office/drawing/2014/main" id="{023E6864-2F72-5C85-5EC8-8B44B43AB874}"/>
              </a:ext>
            </a:extLst>
          </p:cNvPr>
          <p:cNvSpPr txBox="1"/>
          <p:nvPr/>
        </p:nvSpPr>
        <p:spPr>
          <a:xfrm>
            <a:off x="5239311" y="22361809"/>
            <a:ext cx="5313794" cy="707886"/>
          </a:xfrm>
          <a:prstGeom prst="rect">
            <a:avLst/>
          </a:prstGeom>
          <a:noFill/>
        </p:spPr>
        <p:txBody>
          <a:bodyPr wrap="square" lIns="91440" tIns="45720" rIns="91440" bIns="45720" rtlCol="0" anchor="t">
            <a:spAutoFit/>
          </a:bodyPr>
          <a:lstStyle/>
          <a:p>
            <a:pPr algn="ctr"/>
            <a:r>
              <a:rPr lang="en-US" sz="4000" b="1" u="sng">
                <a:latin typeface="Times New Roman"/>
                <a:cs typeface="Times New Roman"/>
              </a:rPr>
              <a:t>Standard Basins</a:t>
            </a:r>
          </a:p>
        </p:txBody>
      </p:sp>
      <p:sp>
        <p:nvSpPr>
          <p:cNvPr id="16" name="TextBox 15">
            <a:extLst>
              <a:ext uri="{FF2B5EF4-FFF2-40B4-BE49-F238E27FC236}">
                <a16:creationId xmlns:a16="http://schemas.microsoft.com/office/drawing/2014/main" id="{C7EDCFFD-68D1-DCD6-91F0-9EFF13FBA206}"/>
              </a:ext>
            </a:extLst>
          </p:cNvPr>
          <p:cNvSpPr txBox="1"/>
          <p:nvPr/>
        </p:nvSpPr>
        <p:spPr>
          <a:xfrm>
            <a:off x="407130" y="29422344"/>
            <a:ext cx="5313794" cy="707886"/>
          </a:xfrm>
          <a:prstGeom prst="rect">
            <a:avLst/>
          </a:prstGeom>
          <a:noFill/>
        </p:spPr>
        <p:txBody>
          <a:bodyPr wrap="square" lIns="91440" tIns="45720" rIns="91440" bIns="45720" rtlCol="0" anchor="t">
            <a:spAutoFit/>
          </a:bodyPr>
          <a:lstStyle/>
          <a:p>
            <a:pPr algn="ctr"/>
            <a:r>
              <a:rPr lang="en-US" sz="4000" b="1" u="sng">
                <a:latin typeface="Times New Roman"/>
                <a:cs typeface="Times New Roman"/>
              </a:rPr>
              <a:t>Plastic Limb Basins</a:t>
            </a:r>
          </a:p>
        </p:txBody>
      </p:sp>
      <p:sp>
        <p:nvSpPr>
          <p:cNvPr id="2" name="TextBox 1">
            <a:extLst>
              <a:ext uri="{FF2B5EF4-FFF2-40B4-BE49-F238E27FC236}">
                <a16:creationId xmlns:a16="http://schemas.microsoft.com/office/drawing/2014/main" id="{142B00DA-02C2-B5E1-6CA2-32939CF90A4E}"/>
              </a:ext>
            </a:extLst>
          </p:cNvPr>
          <p:cNvSpPr txBox="1"/>
          <p:nvPr/>
        </p:nvSpPr>
        <p:spPr>
          <a:xfrm>
            <a:off x="12509678" y="7709822"/>
            <a:ext cx="13687425" cy="2554545"/>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3200">
                <a:latin typeface="Times New Roman"/>
                <a:cs typeface="Times New Roman"/>
              </a:rPr>
              <a:t>Durable materials</a:t>
            </a:r>
          </a:p>
          <a:p>
            <a:pPr marL="457200" indent="-457200">
              <a:buFont typeface="Arial" panose="020B0604020202020204" pitchFamily="34" charset="0"/>
              <a:buChar char="•"/>
            </a:pPr>
            <a:r>
              <a:rPr lang="en-US" sz="3200">
                <a:latin typeface="Times New Roman"/>
                <a:cs typeface="Times New Roman"/>
              </a:rPr>
              <a:t>Manufacturable geometry </a:t>
            </a:r>
          </a:p>
          <a:p>
            <a:pPr marL="457200" indent="-457200">
              <a:buFont typeface="Arial" panose="020B0604020202020204" pitchFamily="34" charset="0"/>
              <a:buChar char="•"/>
            </a:pPr>
            <a:r>
              <a:rPr lang="en-US" sz="3200">
                <a:latin typeface="Times New Roman"/>
                <a:cs typeface="Times New Roman"/>
              </a:rPr>
              <a:t>OR size/ workflow compatibility</a:t>
            </a:r>
          </a:p>
          <a:p>
            <a:pPr marL="457200" indent="-457200">
              <a:buFont typeface="Arial" panose="020B0604020202020204" pitchFamily="34" charset="0"/>
              <a:buChar char="•"/>
            </a:pPr>
            <a:r>
              <a:rPr lang="en-US" sz="3200">
                <a:latin typeface="Times New Roman"/>
                <a:cs typeface="Times New Roman"/>
              </a:rPr>
              <a:t>Fluid volume limits (no overflow)</a:t>
            </a:r>
          </a:p>
          <a:p>
            <a:pPr marL="457200" indent="-457200">
              <a:buFont typeface="Arial" panose="020B0604020202020204" pitchFamily="34" charset="0"/>
              <a:buChar char="•"/>
            </a:pPr>
            <a:r>
              <a:rPr lang="en-US" sz="3200">
                <a:latin typeface="Times New Roman"/>
                <a:cs typeface="Times New Roman"/>
              </a:rPr>
              <a:t>Cost vs. disposable basin cost</a:t>
            </a:r>
          </a:p>
        </p:txBody>
      </p:sp>
      <p:sp>
        <p:nvSpPr>
          <p:cNvPr id="8" name="TextBox 7">
            <a:extLst>
              <a:ext uri="{FF2B5EF4-FFF2-40B4-BE49-F238E27FC236}">
                <a16:creationId xmlns:a16="http://schemas.microsoft.com/office/drawing/2014/main" id="{A5EBBDBD-2A86-B7A9-8B4E-E6F70AD3A567}"/>
              </a:ext>
            </a:extLst>
          </p:cNvPr>
          <p:cNvSpPr txBox="1"/>
          <p:nvPr/>
        </p:nvSpPr>
        <p:spPr>
          <a:xfrm>
            <a:off x="12521218" y="11207757"/>
            <a:ext cx="13687425" cy="3046988"/>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3200">
                <a:latin typeface="Times New Roman"/>
                <a:cs typeface="Times New Roman"/>
              </a:rPr>
              <a:t>Stable limb support (arm + leg)</a:t>
            </a:r>
          </a:p>
          <a:p>
            <a:pPr marL="457200" indent="-457200">
              <a:buFont typeface="Arial" panose="020B0604020202020204" pitchFamily="34" charset="0"/>
              <a:buChar char="•"/>
            </a:pPr>
            <a:r>
              <a:rPr lang="en-US" sz="3200">
                <a:latin typeface="Times New Roman"/>
                <a:cs typeface="Times New Roman"/>
              </a:rPr>
              <a:t>Allows joint flexion </a:t>
            </a:r>
          </a:p>
          <a:p>
            <a:pPr marL="457200" indent="-457200">
              <a:buFont typeface="Arial" panose="020B0604020202020204" pitchFamily="34" charset="0"/>
              <a:buChar char="•"/>
            </a:pPr>
            <a:r>
              <a:rPr lang="en-US" sz="3200">
                <a:latin typeface="Times New Roman"/>
                <a:cs typeface="Times New Roman"/>
              </a:rPr>
              <a:t>Maintains sterile field</a:t>
            </a:r>
          </a:p>
          <a:p>
            <a:pPr marL="457200" indent="-457200">
              <a:buFont typeface="Arial" panose="020B0604020202020204" pitchFamily="34" charset="0"/>
              <a:buChar char="•"/>
            </a:pPr>
            <a:r>
              <a:rPr lang="en-US" sz="3200">
                <a:latin typeface="Times New Roman"/>
                <a:cs typeface="Times New Roman"/>
              </a:rPr>
              <a:t>Effective fluid containment</a:t>
            </a:r>
          </a:p>
          <a:p>
            <a:pPr marL="457200" indent="-457200">
              <a:buFont typeface="Arial" panose="020B0604020202020204" pitchFamily="34" charset="0"/>
              <a:buChar char="•"/>
            </a:pPr>
            <a:r>
              <a:rPr lang="en-US" sz="3200">
                <a:latin typeface="Times New Roman"/>
                <a:cs typeface="Times New Roman"/>
              </a:rPr>
              <a:t>Withstands repeated sterilization</a:t>
            </a:r>
          </a:p>
          <a:p>
            <a:pPr marL="457200" indent="-457200">
              <a:buFont typeface="Arial" panose="020B0604020202020204" pitchFamily="34" charset="0"/>
              <a:buChar char="•"/>
            </a:pPr>
            <a:r>
              <a:rPr lang="en-US" sz="3200">
                <a:latin typeface="Times New Roman"/>
                <a:cs typeface="Times New Roman"/>
              </a:rPr>
              <a:t>Minimizes tissue pressure</a:t>
            </a:r>
          </a:p>
        </p:txBody>
      </p:sp>
      <p:pic>
        <p:nvPicPr>
          <p:cNvPr id="9" name="Picture 2">
            <a:extLst>
              <a:ext uri="{FF2B5EF4-FFF2-40B4-BE49-F238E27FC236}">
                <a16:creationId xmlns:a16="http://schemas.microsoft.com/office/drawing/2014/main" id="{0C44173B-8022-FA01-CF04-3A6911ABAE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86357" y="16914436"/>
            <a:ext cx="7368223" cy="57397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D1B7A631-DBDB-BC88-8E7A-71056FB3E5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452457" y="17773405"/>
            <a:ext cx="5835871" cy="405520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a:extLst>
              <a:ext uri="{FF2B5EF4-FFF2-40B4-BE49-F238E27FC236}">
                <a16:creationId xmlns:a16="http://schemas.microsoft.com/office/drawing/2014/main" id="{5162518C-92A2-CFBA-E2E0-4BD5C368F8BA}"/>
              </a:ext>
            </a:extLst>
          </p:cNvPr>
          <p:cNvGraphicFramePr>
            <a:graphicFrameLocks noGrp="1"/>
          </p:cNvGraphicFramePr>
          <p:nvPr>
            <p:extLst>
              <p:ext uri="{D42A27DB-BD31-4B8C-83A1-F6EECF244321}">
                <p14:modId xmlns:p14="http://schemas.microsoft.com/office/powerpoint/2010/main" val="2918360013"/>
              </p:ext>
            </p:extLst>
          </p:nvPr>
        </p:nvGraphicFramePr>
        <p:xfrm>
          <a:off x="12379569" y="23480257"/>
          <a:ext cx="12927166" cy="6567415"/>
        </p:xfrm>
        <a:graphic>
          <a:graphicData uri="http://schemas.openxmlformats.org/drawingml/2006/table">
            <a:tbl>
              <a:tblPr firstRow="1" bandRow="1">
                <a:tableStyleId>{7DF18680-E054-41AD-8BC1-D1AEF772440D}</a:tableStyleId>
              </a:tblPr>
              <a:tblGrid>
                <a:gridCol w="6463583">
                  <a:extLst>
                    <a:ext uri="{9D8B030D-6E8A-4147-A177-3AD203B41FA5}">
                      <a16:colId xmlns:a16="http://schemas.microsoft.com/office/drawing/2014/main" val="2109048219"/>
                    </a:ext>
                  </a:extLst>
                </a:gridCol>
                <a:gridCol w="6463583">
                  <a:extLst>
                    <a:ext uri="{9D8B030D-6E8A-4147-A177-3AD203B41FA5}">
                      <a16:colId xmlns:a16="http://schemas.microsoft.com/office/drawing/2014/main" val="2918492439"/>
                    </a:ext>
                  </a:extLst>
                </a:gridCol>
              </a:tblGrid>
              <a:tr h="1313483">
                <a:tc>
                  <a:txBody>
                    <a:bodyPr/>
                    <a:lstStyle/>
                    <a:p>
                      <a:pPr algn="ctr"/>
                      <a:r>
                        <a:rPr lang="en-US" sz="2800" u="sng">
                          <a:solidFill>
                            <a:schemeClr val="tx1"/>
                          </a:solidFill>
                        </a:rPr>
                        <a:t>Design Feature</a:t>
                      </a:r>
                      <a:endParaRPr lang="en-US" sz="2800" u="sng">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en-US" sz="2800" u="sng">
                          <a:solidFill>
                            <a:schemeClr val="tx1"/>
                          </a:solidFill>
                        </a:rPr>
                        <a:t>Function/ Benefit</a:t>
                      </a:r>
                      <a:endParaRPr lang="en-US" sz="2800" u="sng">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499779"/>
                  </a:ext>
                </a:extLst>
              </a:tr>
              <a:tr h="1313483">
                <a:tc>
                  <a:txBody>
                    <a:bodyPr/>
                    <a:lstStyle/>
                    <a:p>
                      <a:pPr algn="l"/>
                      <a:r>
                        <a:rPr lang="en-US" sz="2800">
                          <a:solidFill>
                            <a:schemeClr val="tx1"/>
                          </a:solidFill>
                          <a:latin typeface="Times New Roman" panose="02020603050405020304" pitchFamily="18" charset="0"/>
                          <a:cs typeface="Times New Roman" panose="02020603050405020304" pitchFamily="18" charset="0"/>
                        </a:rPr>
                        <a:t>U-shaped cutouts</a:t>
                      </a:r>
                    </a:p>
                  </a:txBody>
                  <a:tcPr/>
                </a:tc>
                <a:tc>
                  <a:txBody>
                    <a:bodyPr/>
                    <a:lstStyle/>
                    <a:p>
                      <a:pPr algn="l"/>
                      <a:r>
                        <a:rPr lang="en-US" sz="2800">
                          <a:solidFill>
                            <a:schemeClr val="tx1"/>
                          </a:solidFill>
                          <a:latin typeface="Times New Roman" panose="02020603050405020304" pitchFamily="18" charset="0"/>
                          <a:cs typeface="Times New Roman" panose="02020603050405020304" pitchFamily="18" charset="0"/>
                        </a:rPr>
                        <a:t>Supports stable limb positioning</a:t>
                      </a:r>
                    </a:p>
                  </a:txBody>
                  <a:tcPr/>
                </a:tc>
                <a:extLst>
                  <a:ext uri="{0D108BD9-81ED-4DB2-BD59-A6C34878D82A}">
                    <a16:rowId xmlns:a16="http://schemas.microsoft.com/office/drawing/2014/main" val="2549307430"/>
                  </a:ext>
                </a:extLst>
              </a:tr>
              <a:tr h="1313483">
                <a:tc>
                  <a:txBody>
                    <a:bodyPr/>
                    <a:lstStyle/>
                    <a:p>
                      <a:pPr algn="l"/>
                      <a:r>
                        <a:rPr lang="en-US" sz="2800">
                          <a:solidFill>
                            <a:schemeClr val="tx1"/>
                          </a:solidFill>
                          <a:latin typeface="Times New Roman" panose="02020603050405020304" pitchFamily="18" charset="0"/>
                          <a:cs typeface="Times New Roman" panose="02020603050405020304" pitchFamily="18" charset="0"/>
                        </a:rPr>
                        <a:t>Sloped basin floor</a:t>
                      </a:r>
                    </a:p>
                  </a:txBody>
                  <a:tcPr/>
                </a:tc>
                <a:tc>
                  <a:txBody>
                    <a:bodyPr/>
                    <a:lstStyle/>
                    <a:p>
                      <a:pPr algn="l"/>
                      <a:r>
                        <a:rPr lang="en-US" sz="2800">
                          <a:solidFill>
                            <a:schemeClr val="tx1"/>
                          </a:solidFill>
                          <a:latin typeface="Times New Roman" panose="02020603050405020304" pitchFamily="18" charset="0"/>
                          <a:cs typeface="Times New Roman" panose="02020603050405020304" pitchFamily="18" charset="0"/>
                        </a:rPr>
                        <a:t>Directs fluid, reduces spillage</a:t>
                      </a:r>
                    </a:p>
                  </a:txBody>
                  <a:tcPr/>
                </a:tc>
                <a:extLst>
                  <a:ext uri="{0D108BD9-81ED-4DB2-BD59-A6C34878D82A}">
                    <a16:rowId xmlns:a16="http://schemas.microsoft.com/office/drawing/2014/main" val="3591075860"/>
                  </a:ext>
                </a:extLst>
              </a:tr>
              <a:tr h="1313483">
                <a:tc>
                  <a:txBody>
                    <a:bodyPr/>
                    <a:lstStyle/>
                    <a:p>
                      <a:pPr algn="l"/>
                      <a:r>
                        <a:rPr lang="en-US" sz="2800">
                          <a:solidFill>
                            <a:schemeClr val="tx1"/>
                          </a:solidFill>
                          <a:latin typeface="Times New Roman" panose="02020603050405020304" pitchFamily="18" charset="0"/>
                          <a:cs typeface="Times New Roman" panose="02020603050405020304" pitchFamily="18" charset="0"/>
                        </a:rPr>
                        <a:t>Stainless steel body</a:t>
                      </a:r>
                    </a:p>
                  </a:txBody>
                  <a:tcPr/>
                </a:tc>
                <a:tc>
                  <a:txBody>
                    <a:bodyPr/>
                    <a:lstStyle/>
                    <a:p>
                      <a:pPr algn="l"/>
                      <a:r>
                        <a:rPr lang="en-US" sz="2800">
                          <a:solidFill>
                            <a:schemeClr val="tx1"/>
                          </a:solidFill>
                          <a:latin typeface="Times New Roman" panose="02020603050405020304" pitchFamily="18" charset="0"/>
                          <a:cs typeface="Times New Roman" panose="02020603050405020304" pitchFamily="18" charset="0"/>
                        </a:rPr>
                        <a:t>Reusable, durable, sterilizable</a:t>
                      </a:r>
                    </a:p>
                  </a:txBody>
                  <a:tcPr/>
                </a:tc>
                <a:extLst>
                  <a:ext uri="{0D108BD9-81ED-4DB2-BD59-A6C34878D82A}">
                    <a16:rowId xmlns:a16="http://schemas.microsoft.com/office/drawing/2014/main" val="1917227491"/>
                  </a:ext>
                </a:extLst>
              </a:tr>
              <a:tr h="1313483">
                <a:tc>
                  <a:txBody>
                    <a:bodyPr/>
                    <a:lstStyle/>
                    <a:p>
                      <a:pPr algn="l"/>
                      <a:r>
                        <a:rPr lang="en-US" sz="2800">
                          <a:solidFill>
                            <a:schemeClr val="tx1"/>
                          </a:solidFill>
                          <a:latin typeface="Times New Roman" panose="02020603050405020304" pitchFamily="18" charset="0"/>
                          <a:cs typeface="Times New Roman" panose="02020603050405020304" pitchFamily="18" charset="0"/>
                        </a:rPr>
                        <a:t>Multi-position design</a:t>
                      </a:r>
                    </a:p>
                  </a:txBody>
                  <a:tcPr/>
                </a:tc>
                <a:tc>
                  <a:txBody>
                    <a:bodyPr/>
                    <a:lstStyle/>
                    <a:p>
                      <a:pPr algn="l"/>
                      <a:r>
                        <a:rPr lang="en-US" sz="2800">
                          <a:solidFill>
                            <a:schemeClr val="tx1"/>
                          </a:solidFill>
                          <a:latin typeface="Times New Roman" panose="02020603050405020304" pitchFamily="18" charset="0"/>
                          <a:cs typeface="Times New Roman" panose="02020603050405020304" pitchFamily="18" charset="0"/>
                        </a:rPr>
                        <a:t>Accommodates arm and leg</a:t>
                      </a:r>
                    </a:p>
                  </a:txBody>
                  <a:tcPr/>
                </a:tc>
                <a:extLst>
                  <a:ext uri="{0D108BD9-81ED-4DB2-BD59-A6C34878D82A}">
                    <a16:rowId xmlns:a16="http://schemas.microsoft.com/office/drawing/2014/main" val="4044713748"/>
                  </a:ext>
                </a:extLst>
              </a:tr>
            </a:tbl>
          </a:graphicData>
        </a:graphic>
      </p:graphicFrame>
      <p:sp>
        <p:nvSpPr>
          <p:cNvPr id="20" name="TextBox 19">
            <a:extLst>
              <a:ext uri="{FF2B5EF4-FFF2-40B4-BE49-F238E27FC236}">
                <a16:creationId xmlns:a16="http://schemas.microsoft.com/office/drawing/2014/main" id="{FF65999B-313A-7CC6-5739-6FA7A57C8DF5}"/>
              </a:ext>
            </a:extLst>
          </p:cNvPr>
          <p:cNvSpPr txBox="1"/>
          <p:nvPr/>
        </p:nvSpPr>
        <p:spPr>
          <a:xfrm>
            <a:off x="12092389" y="30490946"/>
            <a:ext cx="13213166" cy="1708160"/>
          </a:xfrm>
          <a:prstGeom prst="rect">
            <a:avLst/>
          </a:prstGeom>
          <a:noFill/>
        </p:spPr>
        <p:txBody>
          <a:bodyPr wrap="square" lIns="91440" tIns="45720" rIns="91440" bIns="45720" rtlCol="0" anchor="t">
            <a:spAutoFit/>
          </a:bodyPr>
          <a:lstStyle/>
          <a:p>
            <a:pPr algn="ctr"/>
            <a:r>
              <a:rPr lang="en-US" sz="3500" b="1" i="1" dirty="0">
                <a:latin typeface="Times New Roman"/>
                <a:cs typeface="Times New Roman"/>
              </a:rPr>
              <a:t>Ergonomic stainless steel irrigation basin with four U-shaped cutouts designed to support extremities while improving fluid control and reducing operative </a:t>
            </a:r>
            <a:r>
              <a:rPr lang="en-US" sz="3500" b="1" i="1">
                <a:latin typeface="Times New Roman"/>
                <a:cs typeface="Times New Roman"/>
              </a:rPr>
              <a:t>inefficiencies</a:t>
            </a:r>
            <a:endParaRPr lang="en-US" sz="3500" b="1" i="1">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A8D3177D-BB1D-419D-A8C5-4B2E697B1F91}"/>
              </a:ext>
            </a:extLst>
          </p:cNvPr>
          <p:cNvSpPr txBox="1"/>
          <p:nvPr/>
        </p:nvSpPr>
        <p:spPr>
          <a:xfrm>
            <a:off x="26728928" y="7201408"/>
            <a:ext cx="16251936" cy="58015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143000" indent="-685800">
              <a:buFont typeface="Arial,Sans-Serif"/>
              <a:buChar char="•"/>
            </a:pPr>
            <a:r>
              <a:rPr lang="en-US" sz="4000" b="1">
                <a:solidFill>
                  <a:schemeClr val="dk1"/>
                </a:solidFill>
                <a:latin typeface="Times New Roman"/>
                <a:cs typeface="Times New Roman"/>
              </a:rPr>
              <a:t>Manufacturer Consultation</a:t>
            </a:r>
            <a:r>
              <a:rPr lang="en-US" sz="4000">
                <a:solidFill>
                  <a:schemeClr val="dk1"/>
                </a:solidFill>
                <a:latin typeface="Times New Roman"/>
                <a:cs typeface="Times New Roman"/>
              </a:rPr>
              <a:t>: determine maximum recommended fluid volume, depth, stainless grade, and finish of the basin</a:t>
            </a:r>
          </a:p>
          <a:p>
            <a:pPr marL="1143000" indent="-685800">
              <a:buFont typeface="Arial,Sans-Serif"/>
              <a:buChar char="•"/>
            </a:pPr>
            <a:r>
              <a:rPr lang="en-US" sz="4000" b="1">
                <a:solidFill>
                  <a:schemeClr val="dk1"/>
                </a:solidFill>
                <a:latin typeface="Times New Roman"/>
                <a:cs typeface="Times New Roman"/>
              </a:rPr>
              <a:t>Ergonomic Pressure Testing</a:t>
            </a:r>
            <a:r>
              <a:rPr lang="en-US" sz="4000">
                <a:solidFill>
                  <a:schemeClr val="dk1"/>
                </a:solidFill>
                <a:latin typeface="Times New Roman"/>
                <a:cs typeface="Times New Roman"/>
              </a:rPr>
              <a:t>: ensure the basin does not cause excessive pressure, discomfort, or tissue risk when limb is rested upon it </a:t>
            </a:r>
          </a:p>
          <a:p>
            <a:pPr marL="1143000" indent="-685800">
              <a:buFont typeface="Arial,Sans-Serif"/>
              <a:buChar char="•"/>
            </a:pPr>
            <a:r>
              <a:rPr lang="en-US" sz="4000" b="1">
                <a:solidFill>
                  <a:schemeClr val="dk1"/>
                </a:solidFill>
                <a:latin typeface="Times New Roman"/>
                <a:cs typeface="Times New Roman"/>
              </a:rPr>
              <a:t>Spill Risk Testing</a:t>
            </a:r>
            <a:r>
              <a:rPr lang="en-US" sz="4000">
                <a:solidFill>
                  <a:schemeClr val="dk1"/>
                </a:solidFill>
                <a:latin typeface="Times New Roman"/>
                <a:cs typeface="Times New Roman"/>
              </a:rPr>
              <a:t>: determine whether the basin withstands irrigation forces without slippage or splashing </a:t>
            </a:r>
          </a:p>
          <a:p>
            <a:pPr marL="1143000" indent="-685800">
              <a:buFont typeface="Arial,Sans-Serif"/>
              <a:buChar char="•"/>
            </a:pPr>
            <a:r>
              <a:rPr lang="en-US" sz="4000" b="1">
                <a:solidFill>
                  <a:schemeClr val="dk1"/>
                </a:solidFill>
                <a:latin typeface="Times New Roman"/>
                <a:cs typeface="Times New Roman"/>
              </a:rPr>
              <a:t>Sterilization and Durability Testing</a:t>
            </a:r>
            <a:r>
              <a:rPr lang="en-US" sz="4000">
                <a:solidFill>
                  <a:schemeClr val="dk1"/>
                </a:solidFill>
                <a:latin typeface="Times New Roman"/>
                <a:cs typeface="Times New Roman"/>
              </a:rPr>
              <a:t>: determine proper sterilization method and number of sterilization cycles the basin can undergo without signs of degradation </a:t>
            </a:r>
          </a:p>
          <a:p>
            <a:pPr algn="l"/>
            <a:endParaRPr lang="en-US" sz="1100">
              <a:latin typeface="Times New Roman"/>
              <a:cs typeface="Times New Roman"/>
            </a:endParaRPr>
          </a:p>
        </p:txBody>
      </p:sp>
      <p:sp>
        <p:nvSpPr>
          <p:cNvPr id="18" name="Multiply 5">
            <a:extLst>
              <a:ext uri="{FF2B5EF4-FFF2-40B4-BE49-F238E27FC236}">
                <a16:creationId xmlns:a16="http://schemas.microsoft.com/office/drawing/2014/main" id="{3E2CF710-4432-1DB4-AE3B-E000693DF94C}"/>
              </a:ext>
            </a:extLst>
          </p:cNvPr>
          <p:cNvSpPr/>
          <p:nvPr/>
        </p:nvSpPr>
        <p:spPr>
          <a:xfrm>
            <a:off x="5979131" y="23835940"/>
            <a:ext cx="512499" cy="419679"/>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21" name="Google Shape;55;p13">
            <a:extLst>
              <a:ext uri="{FF2B5EF4-FFF2-40B4-BE49-F238E27FC236}">
                <a16:creationId xmlns:a16="http://schemas.microsoft.com/office/drawing/2014/main" id="{1ADF0CB7-C753-B5F1-FAEF-6048D51BB111}"/>
              </a:ext>
            </a:extLst>
          </p:cNvPr>
          <p:cNvSpPr/>
          <p:nvPr/>
        </p:nvSpPr>
        <p:spPr>
          <a:xfrm>
            <a:off x="26546051" y="13914013"/>
            <a:ext cx="16909150" cy="8560825"/>
          </a:xfrm>
          <a:prstGeom prst="roundRect">
            <a:avLst>
              <a:gd name="adj" fmla="val 8808"/>
            </a:avLst>
          </a:prstGeom>
          <a:solidFill>
            <a:schemeClr val="lt1"/>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5300" b="1" u="sng">
              <a:solidFill>
                <a:schemeClr val="dk1"/>
              </a:solidFill>
              <a:latin typeface="Verdana"/>
              <a:ea typeface="Verdana"/>
              <a:cs typeface="Verdana"/>
              <a:sym typeface="Verdana"/>
            </a:endParaRPr>
          </a:p>
          <a:p>
            <a:pPr marL="457200" lvl="0" indent="0" algn="l" rtl="0">
              <a:spcBef>
                <a:spcPts val="0"/>
              </a:spcBef>
              <a:spcAft>
                <a:spcPts val="0"/>
              </a:spcAft>
              <a:buNone/>
            </a:pPr>
            <a:endParaRPr sz="3800">
              <a:solidFill>
                <a:schemeClr val="dk1"/>
              </a:solidFill>
              <a:latin typeface="Verdana"/>
              <a:ea typeface="Verdana"/>
              <a:cs typeface="Verdana"/>
              <a:sym typeface="Verdana"/>
            </a:endParaRPr>
          </a:p>
          <a:p>
            <a:pPr marL="628650" lvl="0" indent="-412750" algn="l" rtl="0">
              <a:spcBef>
                <a:spcPts val="0"/>
              </a:spcBef>
              <a:spcAft>
                <a:spcPts val="0"/>
              </a:spcAft>
              <a:buClr>
                <a:schemeClr val="dk1"/>
              </a:buClr>
              <a:buSzPts val="3800"/>
              <a:buChar char="●"/>
            </a:pPr>
            <a:endParaRPr sz="3800">
              <a:solidFill>
                <a:schemeClr val="dk1"/>
              </a:solidFill>
            </a:endParaRPr>
          </a:p>
        </p:txBody>
      </p:sp>
      <p:sp>
        <p:nvSpPr>
          <p:cNvPr id="22" name="Google Shape;60;p13">
            <a:extLst>
              <a:ext uri="{FF2B5EF4-FFF2-40B4-BE49-F238E27FC236}">
                <a16:creationId xmlns:a16="http://schemas.microsoft.com/office/drawing/2014/main" id="{7731BE08-3A7A-0B24-7B75-DD5D13A9B4BE}"/>
              </a:ext>
            </a:extLst>
          </p:cNvPr>
          <p:cNvSpPr/>
          <p:nvPr/>
        </p:nvSpPr>
        <p:spPr>
          <a:xfrm>
            <a:off x="26546419" y="13932577"/>
            <a:ext cx="16928400" cy="1137050"/>
          </a:xfrm>
          <a:prstGeom prst="roundRect">
            <a:avLst>
              <a:gd name="adj" fmla="val 39679"/>
            </a:avLst>
          </a:prstGeom>
          <a:solidFill>
            <a:srgbClr val="1F3964"/>
          </a:solidFill>
          <a:ln w="146050" cap="flat" cmpd="sng">
            <a:solidFill>
              <a:srgbClr val="0C2548"/>
            </a:solidFill>
            <a:prstDash val="solid"/>
            <a:round/>
            <a:headEnd type="none" w="sm" len="sm"/>
            <a:tailEnd type="none" w="sm" len="sm"/>
          </a:ln>
        </p:spPr>
        <p:txBody>
          <a:bodyPr spcFirstLastPara="1" wrap="square" lIns="91425" tIns="91425" rIns="91425" bIns="91425" anchor="t" anchorCtr="0">
            <a:noAutofit/>
          </a:bodyPr>
          <a:lstStyle/>
          <a:p>
            <a:pPr algn="ctr"/>
            <a:r>
              <a:rPr lang="en-US" sz="4800" b="1">
                <a:solidFill>
                  <a:schemeClr val="lt1"/>
                </a:solidFill>
                <a:latin typeface="Verdana"/>
                <a:ea typeface="Verdana"/>
                <a:sym typeface="Verdana"/>
              </a:rPr>
              <a:t>Financial Projections</a:t>
            </a:r>
            <a:endParaRPr lang="en-US">
              <a:solidFill>
                <a:schemeClr val="lt1"/>
              </a:solidFill>
            </a:endParaRPr>
          </a:p>
        </p:txBody>
      </p:sp>
      <p:pic>
        <p:nvPicPr>
          <p:cNvPr id="23" name="Picture 22" descr="A screenshot of a chart&#10;&#10;AI-generated content may be incorrect.">
            <a:extLst>
              <a:ext uri="{FF2B5EF4-FFF2-40B4-BE49-F238E27FC236}">
                <a16:creationId xmlns:a16="http://schemas.microsoft.com/office/drawing/2014/main" id="{542A7B18-8850-AF7E-1664-4D4F0C6F800E}"/>
              </a:ext>
            </a:extLst>
          </p:cNvPr>
          <p:cNvPicPr>
            <a:picLocks noChangeAspect="1"/>
          </p:cNvPicPr>
          <p:nvPr/>
        </p:nvPicPr>
        <p:blipFill>
          <a:blip r:embed="rId9"/>
          <a:stretch>
            <a:fillRect/>
          </a:stretch>
        </p:blipFill>
        <p:spPr>
          <a:xfrm>
            <a:off x="29192142" y="15325491"/>
            <a:ext cx="11326170" cy="6804799"/>
          </a:xfrm>
          <a:prstGeom prst="rect">
            <a:avLst/>
          </a:prstGeom>
        </p:spPr>
      </p:pic>
      <p:pic>
        <p:nvPicPr>
          <p:cNvPr id="6" name="Picture 5">
            <a:extLst>
              <a:ext uri="{FF2B5EF4-FFF2-40B4-BE49-F238E27FC236}">
                <a16:creationId xmlns:a16="http://schemas.microsoft.com/office/drawing/2014/main" id="{C43C7C8E-90D2-F0E5-F928-6564461ADC6E}"/>
              </a:ext>
            </a:extLst>
          </p:cNvPr>
          <p:cNvPicPr>
            <a:picLocks noChangeAspect="1"/>
          </p:cNvPicPr>
          <p:nvPr/>
        </p:nvPicPr>
        <p:blipFill>
          <a:blip r:embed="rId10"/>
          <a:srcRect l="709" t="8772" r="461" b="1377"/>
          <a:stretch>
            <a:fillRect/>
          </a:stretch>
        </p:blipFill>
        <p:spPr>
          <a:xfrm>
            <a:off x="7678366" y="8695246"/>
            <a:ext cx="3300673" cy="2045335"/>
          </a:xfrm>
          <a:prstGeom prst="rect">
            <a:avLst/>
          </a:prstGeom>
        </p:spPr>
      </p:pic>
    </p:spTree>
  </p:cSld>
  <p:clrMapOvr>
    <a:masterClrMapping/>
  </p:clrMapOvr>
</p:sld>
</file>

<file path=ppt/theme/theme1.xml><?xml version="1.0" encoding="utf-8"?>
<a:theme xmlns:a="http://schemas.openxmlformats.org/drawingml/2006/main" name="untitled 2">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untitled 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78</cp:revision>
  <dcterms:modified xsi:type="dcterms:W3CDTF">2026-08-12T21:22:07Z</dcterms:modified>
</cp:coreProperties>
</file>