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
  </p:notesMasterIdLst>
  <p:sldIdLst>
    <p:sldId id="256" r:id="rId2"/>
  </p:sldIdLst>
  <p:sldSz cx="43891200" cy="32918400"/>
  <p:notesSz cx="6985000" cy="92821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guide id="3" orient="horz" pos="9864">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aura Maule"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179F1F-D205-7C4D-D629-9F805B8CB4A9}" v="162" dt="2026-04-15T16:57:46.820"/>
    <p1510:client id="{2B62FB62-8BA1-3D31-82BB-E4A4AA00C5A9}" v="33" dt="2026-04-16T00:20:08.408"/>
    <p1510:client id="{6234E3E3-B6E8-F8A9-4496-434910055599}" v="278" dt="2026-04-17T03:29:57.613"/>
    <p1510:client id="{7B89C2FA-2E39-C5FC-40EC-B66E5B02398A}" v="82" dt="2026-04-15T17:39:36.718"/>
    <p1510:client id="{806B28AA-BDB6-AB5F-DF56-21106C5EC832}" v="1055" dt="2026-04-15T17:13:17.697"/>
    <p1510:client id="{A25F4B33-BB9D-1D94-FB69-C384913EDEE6}" v="28" dt="2026-04-16T22:49:43.567"/>
    <p1510:client id="{DEACECD5-F84D-EED7-D76D-B712542F776F}" v="2" dt="2026-04-16T19:31:05.181"/>
    <p1510:client id="{EC89168A-BFD6-E936-919A-2B25C3D4A935}" v="1623" dt="2026-04-16T00:24:39.7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368"/>
        <p:guide pos="13824"/>
        <p:guide orient="horz" pos="9864"/>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 Id="rId9" Type="http://schemas.microsoft.com/office/2015/10/relationships/revisionInfo" Target="revisionInfo.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4-03-21T20:25:49.505" idx="2">
    <p:pos x="16657" y="3628"/>
    <p:text>Please note: you can rearrange/format/style the poster however you want, but please use the categories provided.</p:text>
  </p:cm>
  <p:cm authorId="0" dt="2024-03-21T20:26:29.298" idx="1">
    <p:pos x="440" y="1895"/>
    <p:text>If you want to see how previous teams have taken on their poster, you may reference them here: https://drexel.edu/medicine/student-life/activities-and-clubs/drexcel-health/projects/</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body" idx="1"/>
          </p:nvPr>
        </p:nvSpPr>
        <p:spPr>
          <a:xfrm>
            <a:off x="931863" y="4408488"/>
            <a:ext cx="5121275" cy="4176712"/>
          </a:xfrm>
          <a:prstGeom prst="rect">
            <a:avLst/>
          </a:prstGeom>
          <a:noFill/>
          <a:ln>
            <a:noFill/>
          </a:ln>
        </p:spPr>
        <p:txBody>
          <a:bodyPr spcFirstLastPara="1" wrap="square" lIns="91975" tIns="45175" rIns="91975" bIns="45175"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1pPr>
            <a:lvl2pPr marL="914400" marR="0" lvl="1"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2pPr>
            <a:lvl3pPr marL="1371600" marR="0" lvl="2"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3pPr>
            <a:lvl4pPr marL="1828800" marR="0" lvl="3"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4pPr>
            <a:lvl5pPr marL="2286000" marR="0" lvl="4"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4" name="Google Shape;4;n"/>
          <p:cNvSpPr>
            <a:spLocks noGrp="1" noRot="1" noChangeAspect="1"/>
          </p:cNvSpPr>
          <p:nvPr>
            <p:ph type="sldImg" idx="2"/>
          </p:nvPr>
        </p:nvSpPr>
        <p:spPr>
          <a:xfrm>
            <a:off x="1181100" y="703263"/>
            <a:ext cx="4622800" cy="34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chemeClr val="dk1"/>
            </a:solidFill>
            <a:prstDash val="solid"/>
            <a:miter lim="800000"/>
            <a:headEnd type="none" w="sm" len="sm"/>
            <a:tailEnd type="none" w="sm" len="sm"/>
          </a:ln>
        </p:spPr>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g22f830da950_0_1:notes"/>
          <p:cNvSpPr txBox="1">
            <a:spLocks noGrp="1"/>
          </p:cNvSpPr>
          <p:nvPr>
            <p:ph type="body" idx="1"/>
          </p:nvPr>
        </p:nvSpPr>
        <p:spPr>
          <a:xfrm>
            <a:off x="931863" y="4408488"/>
            <a:ext cx="5121300" cy="4176600"/>
          </a:xfrm>
          <a:prstGeom prst="rect">
            <a:avLst/>
          </a:prstGeom>
        </p:spPr>
        <p:txBody>
          <a:bodyPr spcFirstLastPara="1" wrap="square" lIns="91975" tIns="45175" rIns="91975" bIns="45175" anchor="t" anchorCtr="0">
            <a:noAutofit/>
          </a:bodyPr>
          <a:lstStyle/>
          <a:p>
            <a:pPr marL="0" lvl="0" indent="0" algn="l" rtl="0">
              <a:spcBef>
                <a:spcPts val="360"/>
              </a:spcBef>
              <a:spcAft>
                <a:spcPts val="0"/>
              </a:spcAft>
              <a:buNone/>
            </a:pPr>
            <a:endParaRPr/>
          </a:p>
        </p:txBody>
      </p:sp>
      <p:sp>
        <p:nvSpPr>
          <p:cNvPr id="47" name="Google Shape;47;g22f830da950_0_1:notes"/>
          <p:cNvSpPr>
            <a:spLocks noGrp="1" noRot="1" noChangeAspect="1"/>
          </p:cNvSpPr>
          <p:nvPr>
            <p:ph type="sldImg" idx="2"/>
          </p:nvPr>
        </p:nvSpPr>
        <p:spPr>
          <a:xfrm>
            <a:off x="1181100" y="703263"/>
            <a:ext cx="4622800" cy="3467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9"/>
        <p:cNvGrpSpPr/>
        <p:nvPr/>
      </p:nvGrpSpPr>
      <p:grpSpPr>
        <a:xfrm>
          <a:off x="0" y="0"/>
          <a:ext cx="0" cy="0"/>
          <a:chOff x="0" y="0"/>
          <a:chExt cx="0" cy="0"/>
        </a:xfrm>
      </p:grpSpPr>
      <p:sp>
        <p:nvSpPr>
          <p:cNvPr id="40" name="Google Shape;40;p11"/>
          <p:cNvSpPr txBox="1">
            <a:spLocks noGrp="1"/>
          </p:cNvSpPr>
          <p:nvPr>
            <p:ph type="title"/>
          </p:nvPr>
        </p:nvSpPr>
        <p:spPr>
          <a:xfrm>
            <a:off x="2193925" y="1317625"/>
            <a:ext cx="39503350" cy="54864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0200" b="1" i="0" u="none" strike="noStrike" cap="none">
                <a:solidFill>
                  <a:srgbClr val="020E58"/>
                </a:solidFill>
                <a:latin typeface="Arial"/>
                <a:ea typeface="Arial"/>
                <a:cs typeface="Arial"/>
                <a:sym typeface="Arial"/>
              </a:defRPr>
            </a:lvl1pPr>
            <a:lvl2pPr marR="0" lvl="1" algn="ctr" rtl="0">
              <a:spcBef>
                <a:spcPts val="0"/>
              </a:spcBef>
              <a:spcAft>
                <a:spcPts val="0"/>
              </a:spcAft>
              <a:buSzPts val="1400"/>
              <a:buNone/>
              <a:defRPr sz="20200" b="1" i="0" u="none" strike="noStrike" cap="none">
                <a:solidFill>
                  <a:srgbClr val="020E58"/>
                </a:solidFill>
                <a:latin typeface="Arial"/>
                <a:ea typeface="Arial"/>
                <a:cs typeface="Arial"/>
                <a:sym typeface="Arial"/>
              </a:defRPr>
            </a:lvl2pPr>
            <a:lvl3pPr marR="0" lvl="2" algn="ctr" rtl="0">
              <a:spcBef>
                <a:spcPts val="0"/>
              </a:spcBef>
              <a:spcAft>
                <a:spcPts val="0"/>
              </a:spcAft>
              <a:buSzPts val="1400"/>
              <a:buNone/>
              <a:defRPr sz="20200" b="1" i="0" u="none" strike="noStrike" cap="none">
                <a:solidFill>
                  <a:srgbClr val="020E58"/>
                </a:solidFill>
                <a:latin typeface="Arial"/>
                <a:ea typeface="Arial"/>
                <a:cs typeface="Arial"/>
                <a:sym typeface="Arial"/>
              </a:defRPr>
            </a:lvl3pPr>
            <a:lvl4pPr marR="0" lvl="3" algn="ctr" rtl="0">
              <a:spcBef>
                <a:spcPts val="0"/>
              </a:spcBef>
              <a:spcAft>
                <a:spcPts val="0"/>
              </a:spcAft>
              <a:buSzPts val="1400"/>
              <a:buNone/>
              <a:defRPr sz="20200" b="1" i="0" u="none" strike="noStrike" cap="none">
                <a:solidFill>
                  <a:srgbClr val="020E58"/>
                </a:solidFill>
                <a:latin typeface="Arial"/>
                <a:ea typeface="Arial"/>
                <a:cs typeface="Arial"/>
                <a:sym typeface="Arial"/>
              </a:defRPr>
            </a:lvl4pPr>
            <a:lvl5pPr marR="0" lvl="4" algn="ctr" rtl="0">
              <a:spcBef>
                <a:spcPts val="0"/>
              </a:spcBef>
              <a:spcAft>
                <a:spcPts val="0"/>
              </a:spcAft>
              <a:buSzPts val="1400"/>
              <a:buNone/>
              <a:defRPr sz="20200" b="1" i="0" u="none" strike="noStrike" cap="none">
                <a:solidFill>
                  <a:srgbClr val="020E58"/>
                </a:solidFill>
                <a:latin typeface="Arial"/>
                <a:ea typeface="Arial"/>
                <a:cs typeface="Arial"/>
                <a:sym typeface="Arial"/>
              </a:defRPr>
            </a:lvl5pPr>
            <a:lvl6pPr marR="0" lvl="5" algn="ctr" rtl="0">
              <a:spcBef>
                <a:spcPts val="0"/>
              </a:spcBef>
              <a:spcAft>
                <a:spcPts val="0"/>
              </a:spcAft>
              <a:buSzPts val="1400"/>
              <a:buNone/>
              <a:defRPr sz="20200" b="1" i="0" u="none" strike="noStrike" cap="none">
                <a:solidFill>
                  <a:srgbClr val="020E58"/>
                </a:solidFill>
                <a:latin typeface="Arial"/>
                <a:ea typeface="Arial"/>
                <a:cs typeface="Arial"/>
                <a:sym typeface="Arial"/>
              </a:defRPr>
            </a:lvl6pPr>
            <a:lvl7pPr marR="0" lvl="6" algn="ctr" rtl="0">
              <a:spcBef>
                <a:spcPts val="0"/>
              </a:spcBef>
              <a:spcAft>
                <a:spcPts val="0"/>
              </a:spcAft>
              <a:buSzPts val="1400"/>
              <a:buNone/>
              <a:defRPr sz="20200" b="1" i="0" u="none" strike="noStrike" cap="none">
                <a:solidFill>
                  <a:srgbClr val="020E58"/>
                </a:solidFill>
                <a:latin typeface="Arial"/>
                <a:ea typeface="Arial"/>
                <a:cs typeface="Arial"/>
                <a:sym typeface="Arial"/>
              </a:defRPr>
            </a:lvl7pPr>
            <a:lvl8pPr marR="0" lvl="7" algn="ctr" rtl="0">
              <a:spcBef>
                <a:spcPts val="0"/>
              </a:spcBef>
              <a:spcAft>
                <a:spcPts val="0"/>
              </a:spcAft>
              <a:buSzPts val="1400"/>
              <a:buNone/>
              <a:defRPr sz="20200" b="1" i="0" u="none" strike="noStrike" cap="none">
                <a:solidFill>
                  <a:srgbClr val="020E58"/>
                </a:solidFill>
                <a:latin typeface="Arial"/>
                <a:ea typeface="Arial"/>
                <a:cs typeface="Arial"/>
                <a:sym typeface="Arial"/>
              </a:defRPr>
            </a:lvl8pPr>
            <a:lvl9pPr marR="0" lvl="8" algn="ctr" rtl="0">
              <a:spcBef>
                <a:spcPts val="0"/>
              </a:spcBef>
              <a:spcAft>
                <a:spcPts val="0"/>
              </a:spcAft>
              <a:buSzPts val="1400"/>
              <a:buNone/>
              <a:defRPr sz="20200" b="1" i="0" u="none" strike="noStrike" cap="none">
                <a:solidFill>
                  <a:srgbClr val="020E58"/>
                </a:solidFill>
                <a:latin typeface="Arial"/>
                <a:ea typeface="Arial"/>
                <a:cs typeface="Arial"/>
                <a:sym typeface="Arial"/>
              </a:defRPr>
            </a:lvl9pPr>
          </a:lstStyle>
          <a:p>
            <a:endParaRPr/>
          </a:p>
        </p:txBody>
      </p:sp>
      <p:sp>
        <p:nvSpPr>
          <p:cNvPr id="41" name="Google Shape;41;p11"/>
          <p:cNvSpPr txBox="1">
            <a:spLocks noGrp="1"/>
          </p:cNvSpPr>
          <p:nvPr>
            <p:ph type="body" idx="1"/>
          </p:nvPr>
        </p:nvSpPr>
        <p:spPr>
          <a:xfrm rot="5400000">
            <a:off x="11083131" y="-1208881"/>
            <a:ext cx="21724938" cy="39503350"/>
          </a:xfrm>
          <a:prstGeom prst="rect">
            <a:avLst/>
          </a:prstGeom>
          <a:noFill/>
          <a:ln>
            <a:noFill/>
          </a:ln>
        </p:spPr>
        <p:txBody>
          <a:bodyPr spcFirstLastPara="1" wrap="square" lIns="91425" tIns="45700" rIns="91425" bIns="45700" anchor="t" anchorCtr="0">
            <a:noAutofit/>
          </a:bodyPr>
          <a:lstStyle>
            <a:lvl1pPr marL="457200" marR="0" lvl="0" indent="-1206500" algn="l" rtl="0">
              <a:spcBef>
                <a:spcPts val="3080"/>
              </a:spcBef>
              <a:spcAft>
                <a:spcPts val="0"/>
              </a:spcAft>
              <a:buClr>
                <a:srgbClr val="020E58"/>
              </a:buClr>
              <a:buSzPts val="15400"/>
              <a:buFont typeface="Arial"/>
              <a:buChar char="•"/>
              <a:defRPr sz="15400" b="0" i="0" u="none" strike="noStrike" cap="none">
                <a:solidFill>
                  <a:srgbClr val="020E58"/>
                </a:solidFill>
                <a:latin typeface="Arial"/>
                <a:ea typeface="Arial"/>
                <a:cs typeface="Arial"/>
                <a:sym typeface="Arial"/>
              </a:defRPr>
            </a:lvl1pPr>
            <a:lvl2pPr marL="914400" marR="0" lvl="1" indent="-1079500" algn="l" rtl="0">
              <a:spcBef>
                <a:spcPts val="2680"/>
              </a:spcBef>
              <a:spcAft>
                <a:spcPts val="0"/>
              </a:spcAft>
              <a:buClr>
                <a:srgbClr val="020E58"/>
              </a:buClr>
              <a:buSzPts val="13400"/>
              <a:buFont typeface="Arial"/>
              <a:buChar char="–"/>
              <a:defRPr sz="13400" b="0" i="0" u="none" strike="noStrike" cap="none">
                <a:solidFill>
                  <a:srgbClr val="020E58"/>
                </a:solidFill>
                <a:latin typeface="Arial"/>
                <a:ea typeface="Arial"/>
                <a:cs typeface="Arial"/>
                <a:sym typeface="Arial"/>
              </a:defRPr>
            </a:lvl2pPr>
            <a:lvl3pPr marL="1371600" marR="0" lvl="2" indent="-958850" algn="l" rtl="0">
              <a:spcBef>
                <a:spcPts val="2300"/>
              </a:spcBef>
              <a:spcAft>
                <a:spcPts val="0"/>
              </a:spcAft>
              <a:buClr>
                <a:srgbClr val="020E58"/>
              </a:buClr>
              <a:buSzPts val="11500"/>
              <a:buFont typeface="Arial"/>
              <a:buChar char="•"/>
              <a:defRPr sz="11500" b="0" i="0" u="none" strike="noStrike" cap="none">
                <a:solidFill>
                  <a:srgbClr val="020E58"/>
                </a:solidFill>
                <a:latin typeface="Arial"/>
                <a:ea typeface="Arial"/>
                <a:cs typeface="Arial"/>
                <a:sym typeface="Arial"/>
              </a:defRPr>
            </a:lvl3pPr>
            <a:lvl4pPr marL="1828800" marR="0" lvl="3"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4pPr>
            <a:lvl5pPr marL="2286000" marR="0" lvl="4"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5pPr>
            <a:lvl6pPr marL="2743200" marR="0" lvl="5"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6pPr>
            <a:lvl7pPr marL="3200400" marR="0" lvl="6"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7pPr>
            <a:lvl8pPr marL="3657600" marR="0" lvl="7"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8pPr>
            <a:lvl9pPr marL="4114800" marR="0" lvl="8"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42"/>
        <p:cNvGrpSpPr/>
        <p:nvPr/>
      </p:nvGrpSpPr>
      <p:grpSpPr>
        <a:xfrm>
          <a:off x="0" y="0"/>
          <a:ext cx="0" cy="0"/>
          <a:chOff x="0" y="0"/>
          <a:chExt cx="0" cy="0"/>
        </a:xfrm>
      </p:grpSpPr>
      <p:sp>
        <p:nvSpPr>
          <p:cNvPr id="43" name="Google Shape;43;p12"/>
          <p:cNvSpPr txBox="1">
            <a:spLocks noGrp="1"/>
          </p:cNvSpPr>
          <p:nvPr>
            <p:ph type="title"/>
          </p:nvPr>
        </p:nvSpPr>
        <p:spPr>
          <a:xfrm rot="5400000">
            <a:off x="22715538" y="10423526"/>
            <a:ext cx="28087638" cy="9875837"/>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0200" b="1" i="0" u="none" strike="noStrike" cap="none">
                <a:solidFill>
                  <a:srgbClr val="020E58"/>
                </a:solidFill>
                <a:latin typeface="Arial"/>
                <a:ea typeface="Arial"/>
                <a:cs typeface="Arial"/>
                <a:sym typeface="Arial"/>
              </a:defRPr>
            </a:lvl1pPr>
            <a:lvl2pPr marR="0" lvl="1" algn="ctr" rtl="0">
              <a:spcBef>
                <a:spcPts val="0"/>
              </a:spcBef>
              <a:spcAft>
                <a:spcPts val="0"/>
              </a:spcAft>
              <a:buSzPts val="1400"/>
              <a:buNone/>
              <a:defRPr sz="20200" b="1" i="0" u="none" strike="noStrike" cap="none">
                <a:solidFill>
                  <a:srgbClr val="020E58"/>
                </a:solidFill>
                <a:latin typeface="Arial"/>
                <a:ea typeface="Arial"/>
                <a:cs typeface="Arial"/>
                <a:sym typeface="Arial"/>
              </a:defRPr>
            </a:lvl2pPr>
            <a:lvl3pPr marR="0" lvl="2" algn="ctr" rtl="0">
              <a:spcBef>
                <a:spcPts val="0"/>
              </a:spcBef>
              <a:spcAft>
                <a:spcPts val="0"/>
              </a:spcAft>
              <a:buSzPts val="1400"/>
              <a:buNone/>
              <a:defRPr sz="20200" b="1" i="0" u="none" strike="noStrike" cap="none">
                <a:solidFill>
                  <a:srgbClr val="020E58"/>
                </a:solidFill>
                <a:latin typeface="Arial"/>
                <a:ea typeface="Arial"/>
                <a:cs typeface="Arial"/>
                <a:sym typeface="Arial"/>
              </a:defRPr>
            </a:lvl3pPr>
            <a:lvl4pPr marR="0" lvl="3" algn="ctr" rtl="0">
              <a:spcBef>
                <a:spcPts val="0"/>
              </a:spcBef>
              <a:spcAft>
                <a:spcPts val="0"/>
              </a:spcAft>
              <a:buSzPts val="1400"/>
              <a:buNone/>
              <a:defRPr sz="20200" b="1" i="0" u="none" strike="noStrike" cap="none">
                <a:solidFill>
                  <a:srgbClr val="020E58"/>
                </a:solidFill>
                <a:latin typeface="Arial"/>
                <a:ea typeface="Arial"/>
                <a:cs typeface="Arial"/>
                <a:sym typeface="Arial"/>
              </a:defRPr>
            </a:lvl4pPr>
            <a:lvl5pPr marR="0" lvl="4" algn="ctr" rtl="0">
              <a:spcBef>
                <a:spcPts val="0"/>
              </a:spcBef>
              <a:spcAft>
                <a:spcPts val="0"/>
              </a:spcAft>
              <a:buSzPts val="1400"/>
              <a:buNone/>
              <a:defRPr sz="20200" b="1" i="0" u="none" strike="noStrike" cap="none">
                <a:solidFill>
                  <a:srgbClr val="020E58"/>
                </a:solidFill>
                <a:latin typeface="Arial"/>
                <a:ea typeface="Arial"/>
                <a:cs typeface="Arial"/>
                <a:sym typeface="Arial"/>
              </a:defRPr>
            </a:lvl5pPr>
            <a:lvl6pPr marR="0" lvl="5" algn="ctr" rtl="0">
              <a:spcBef>
                <a:spcPts val="0"/>
              </a:spcBef>
              <a:spcAft>
                <a:spcPts val="0"/>
              </a:spcAft>
              <a:buSzPts val="1400"/>
              <a:buNone/>
              <a:defRPr sz="20200" b="1" i="0" u="none" strike="noStrike" cap="none">
                <a:solidFill>
                  <a:srgbClr val="020E58"/>
                </a:solidFill>
                <a:latin typeface="Arial"/>
                <a:ea typeface="Arial"/>
                <a:cs typeface="Arial"/>
                <a:sym typeface="Arial"/>
              </a:defRPr>
            </a:lvl6pPr>
            <a:lvl7pPr marR="0" lvl="6" algn="ctr" rtl="0">
              <a:spcBef>
                <a:spcPts val="0"/>
              </a:spcBef>
              <a:spcAft>
                <a:spcPts val="0"/>
              </a:spcAft>
              <a:buSzPts val="1400"/>
              <a:buNone/>
              <a:defRPr sz="20200" b="1" i="0" u="none" strike="noStrike" cap="none">
                <a:solidFill>
                  <a:srgbClr val="020E58"/>
                </a:solidFill>
                <a:latin typeface="Arial"/>
                <a:ea typeface="Arial"/>
                <a:cs typeface="Arial"/>
                <a:sym typeface="Arial"/>
              </a:defRPr>
            </a:lvl7pPr>
            <a:lvl8pPr marR="0" lvl="7" algn="ctr" rtl="0">
              <a:spcBef>
                <a:spcPts val="0"/>
              </a:spcBef>
              <a:spcAft>
                <a:spcPts val="0"/>
              </a:spcAft>
              <a:buSzPts val="1400"/>
              <a:buNone/>
              <a:defRPr sz="20200" b="1" i="0" u="none" strike="noStrike" cap="none">
                <a:solidFill>
                  <a:srgbClr val="020E58"/>
                </a:solidFill>
                <a:latin typeface="Arial"/>
                <a:ea typeface="Arial"/>
                <a:cs typeface="Arial"/>
                <a:sym typeface="Arial"/>
              </a:defRPr>
            </a:lvl8pPr>
            <a:lvl9pPr marR="0" lvl="8" algn="ctr" rtl="0">
              <a:spcBef>
                <a:spcPts val="0"/>
              </a:spcBef>
              <a:spcAft>
                <a:spcPts val="0"/>
              </a:spcAft>
              <a:buSzPts val="1400"/>
              <a:buNone/>
              <a:defRPr sz="20200" b="1" i="0" u="none" strike="noStrike" cap="none">
                <a:solidFill>
                  <a:srgbClr val="020E58"/>
                </a:solidFill>
                <a:latin typeface="Arial"/>
                <a:ea typeface="Arial"/>
                <a:cs typeface="Arial"/>
                <a:sym typeface="Arial"/>
              </a:defRPr>
            </a:lvl9pPr>
          </a:lstStyle>
          <a:p>
            <a:endParaRPr/>
          </a:p>
        </p:txBody>
      </p:sp>
      <p:sp>
        <p:nvSpPr>
          <p:cNvPr id="44" name="Google Shape;44;p12"/>
          <p:cNvSpPr txBox="1">
            <a:spLocks noGrp="1"/>
          </p:cNvSpPr>
          <p:nvPr>
            <p:ph type="body" idx="1"/>
          </p:nvPr>
        </p:nvSpPr>
        <p:spPr>
          <a:xfrm rot="5400000">
            <a:off x="2887663" y="623888"/>
            <a:ext cx="28087638" cy="29475113"/>
          </a:xfrm>
          <a:prstGeom prst="rect">
            <a:avLst/>
          </a:prstGeom>
          <a:noFill/>
          <a:ln>
            <a:noFill/>
          </a:ln>
        </p:spPr>
        <p:txBody>
          <a:bodyPr spcFirstLastPara="1" wrap="square" lIns="91425" tIns="45700" rIns="91425" bIns="45700" anchor="t" anchorCtr="0">
            <a:noAutofit/>
          </a:bodyPr>
          <a:lstStyle>
            <a:lvl1pPr marL="457200" marR="0" lvl="0" indent="-1206500" algn="l" rtl="0">
              <a:spcBef>
                <a:spcPts val="3080"/>
              </a:spcBef>
              <a:spcAft>
                <a:spcPts val="0"/>
              </a:spcAft>
              <a:buClr>
                <a:srgbClr val="020E58"/>
              </a:buClr>
              <a:buSzPts val="15400"/>
              <a:buFont typeface="Arial"/>
              <a:buChar char="•"/>
              <a:defRPr sz="15400" b="0" i="0" u="none" strike="noStrike" cap="none">
                <a:solidFill>
                  <a:srgbClr val="020E58"/>
                </a:solidFill>
                <a:latin typeface="Arial"/>
                <a:ea typeface="Arial"/>
                <a:cs typeface="Arial"/>
                <a:sym typeface="Arial"/>
              </a:defRPr>
            </a:lvl1pPr>
            <a:lvl2pPr marL="914400" marR="0" lvl="1" indent="-1079500" algn="l" rtl="0">
              <a:spcBef>
                <a:spcPts val="2680"/>
              </a:spcBef>
              <a:spcAft>
                <a:spcPts val="0"/>
              </a:spcAft>
              <a:buClr>
                <a:srgbClr val="020E58"/>
              </a:buClr>
              <a:buSzPts val="13400"/>
              <a:buFont typeface="Arial"/>
              <a:buChar char="–"/>
              <a:defRPr sz="13400" b="0" i="0" u="none" strike="noStrike" cap="none">
                <a:solidFill>
                  <a:srgbClr val="020E58"/>
                </a:solidFill>
                <a:latin typeface="Arial"/>
                <a:ea typeface="Arial"/>
                <a:cs typeface="Arial"/>
                <a:sym typeface="Arial"/>
              </a:defRPr>
            </a:lvl2pPr>
            <a:lvl3pPr marL="1371600" marR="0" lvl="2" indent="-958850" algn="l" rtl="0">
              <a:spcBef>
                <a:spcPts val="2300"/>
              </a:spcBef>
              <a:spcAft>
                <a:spcPts val="0"/>
              </a:spcAft>
              <a:buClr>
                <a:srgbClr val="020E58"/>
              </a:buClr>
              <a:buSzPts val="11500"/>
              <a:buFont typeface="Arial"/>
              <a:buChar char="•"/>
              <a:defRPr sz="11500" b="0" i="0" u="none" strike="noStrike" cap="none">
                <a:solidFill>
                  <a:srgbClr val="020E58"/>
                </a:solidFill>
                <a:latin typeface="Arial"/>
                <a:ea typeface="Arial"/>
                <a:cs typeface="Arial"/>
                <a:sym typeface="Arial"/>
              </a:defRPr>
            </a:lvl3pPr>
            <a:lvl4pPr marL="1828800" marR="0" lvl="3"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4pPr>
            <a:lvl5pPr marL="2286000" marR="0" lvl="4"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5pPr>
            <a:lvl6pPr marL="2743200" marR="0" lvl="5"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6pPr>
            <a:lvl7pPr marL="3200400" marR="0" lvl="6"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7pPr>
            <a:lvl8pPr marL="3657600" marR="0" lvl="7"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8pPr>
            <a:lvl9pPr marL="4114800" marR="0" lvl="8"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
        <p:cNvGrpSpPr/>
        <p:nvPr/>
      </p:nvGrpSpPr>
      <p:grpSpPr>
        <a:xfrm>
          <a:off x="0" y="0"/>
          <a:ext cx="0" cy="0"/>
          <a:chOff x="0" y="0"/>
          <a:chExt cx="0" cy="0"/>
        </a:xfrm>
      </p:grpSpPr>
      <p:sp>
        <p:nvSpPr>
          <p:cNvPr id="11" name="Google Shape;11;p3"/>
          <p:cNvSpPr txBox="1">
            <a:spLocks noGrp="1"/>
          </p:cNvSpPr>
          <p:nvPr>
            <p:ph type="ctrTitle"/>
          </p:nvPr>
        </p:nvSpPr>
        <p:spPr>
          <a:xfrm>
            <a:off x="3292475" y="10226675"/>
            <a:ext cx="37306250" cy="70548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0200" b="1" i="0" u="none" strike="noStrike" cap="none">
                <a:solidFill>
                  <a:srgbClr val="020E58"/>
                </a:solidFill>
                <a:latin typeface="Arial"/>
                <a:ea typeface="Arial"/>
                <a:cs typeface="Arial"/>
                <a:sym typeface="Arial"/>
              </a:defRPr>
            </a:lvl1pPr>
            <a:lvl2pPr marR="0" lvl="1" algn="ctr" rtl="0">
              <a:spcBef>
                <a:spcPts val="0"/>
              </a:spcBef>
              <a:spcAft>
                <a:spcPts val="0"/>
              </a:spcAft>
              <a:buSzPts val="1400"/>
              <a:buNone/>
              <a:defRPr sz="20200" b="1" i="0" u="none" strike="noStrike" cap="none">
                <a:solidFill>
                  <a:srgbClr val="020E58"/>
                </a:solidFill>
                <a:latin typeface="Arial"/>
                <a:ea typeface="Arial"/>
                <a:cs typeface="Arial"/>
                <a:sym typeface="Arial"/>
              </a:defRPr>
            </a:lvl2pPr>
            <a:lvl3pPr marR="0" lvl="2" algn="ctr" rtl="0">
              <a:spcBef>
                <a:spcPts val="0"/>
              </a:spcBef>
              <a:spcAft>
                <a:spcPts val="0"/>
              </a:spcAft>
              <a:buSzPts val="1400"/>
              <a:buNone/>
              <a:defRPr sz="20200" b="1" i="0" u="none" strike="noStrike" cap="none">
                <a:solidFill>
                  <a:srgbClr val="020E58"/>
                </a:solidFill>
                <a:latin typeface="Arial"/>
                <a:ea typeface="Arial"/>
                <a:cs typeface="Arial"/>
                <a:sym typeface="Arial"/>
              </a:defRPr>
            </a:lvl3pPr>
            <a:lvl4pPr marR="0" lvl="3" algn="ctr" rtl="0">
              <a:spcBef>
                <a:spcPts val="0"/>
              </a:spcBef>
              <a:spcAft>
                <a:spcPts val="0"/>
              </a:spcAft>
              <a:buSzPts val="1400"/>
              <a:buNone/>
              <a:defRPr sz="20200" b="1" i="0" u="none" strike="noStrike" cap="none">
                <a:solidFill>
                  <a:srgbClr val="020E58"/>
                </a:solidFill>
                <a:latin typeface="Arial"/>
                <a:ea typeface="Arial"/>
                <a:cs typeface="Arial"/>
                <a:sym typeface="Arial"/>
              </a:defRPr>
            </a:lvl4pPr>
            <a:lvl5pPr marR="0" lvl="4" algn="ctr" rtl="0">
              <a:spcBef>
                <a:spcPts val="0"/>
              </a:spcBef>
              <a:spcAft>
                <a:spcPts val="0"/>
              </a:spcAft>
              <a:buSzPts val="1400"/>
              <a:buNone/>
              <a:defRPr sz="20200" b="1" i="0" u="none" strike="noStrike" cap="none">
                <a:solidFill>
                  <a:srgbClr val="020E58"/>
                </a:solidFill>
                <a:latin typeface="Arial"/>
                <a:ea typeface="Arial"/>
                <a:cs typeface="Arial"/>
                <a:sym typeface="Arial"/>
              </a:defRPr>
            </a:lvl5pPr>
            <a:lvl6pPr marR="0" lvl="5" algn="ctr" rtl="0">
              <a:spcBef>
                <a:spcPts val="0"/>
              </a:spcBef>
              <a:spcAft>
                <a:spcPts val="0"/>
              </a:spcAft>
              <a:buSzPts val="1400"/>
              <a:buNone/>
              <a:defRPr sz="20200" b="1" i="0" u="none" strike="noStrike" cap="none">
                <a:solidFill>
                  <a:srgbClr val="020E58"/>
                </a:solidFill>
                <a:latin typeface="Arial"/>
                <a:ea typeface="Arial"/>
                <a:cs typeface="Arial"/>
                <a:sym typeface="Arial"/>
              </a:defRPr>
            </a:lvl6pPr>
            <a:lvl7pPr marR="0" lvl="6" algn="ctr" rtl="0">
              <a:spcBef>
                <a:spcPts val="0"/>
              </a:spcBef>
              <a:spcAft>
                <a:spcPts val="0"/>
              </a:spcAft>
              <a:buSzPts val="1400"/>
              <a:buNone/>
              <a:defRPr sz="20200" b="1" i="0" u="none" strike="noStrike" cap="none">
                <a:solidFill>
                  <a:srgbClr val="020E58"/>
                </a:solidFill>
                <a:latin typeface="Arial"/>
                <a:ea typeface="Arial"/>
                <a:cs typeface="Arial"/>
                <a:sym typeface="Arial"/>
              </a:defRPr>
            </a:lvl7pPr>
            <a:lvl8pPr marR="0" lvl="7" algn="ctr" rtl="0">
              <a:spcBef>
                <a:spcPts val="0"/>
              </a:spcBef>
              <a:spcAft>
                <a:spcPts val="0"/>
              </a:spcAft>
              <a:buSzPts val="1400"/>
              <a:buNone/>
              <a:defRPr sz="20200" b="1" i="0" u="none" strike="noStrike" cap="none">
                <a:solidFill>
                  <a:srgbClr val="020E58"/>
                </a:solidFill>
                <a:latin typeface="Arial"/>
                <a:ea typeface="Arial"/>
                <a:cs typeface="Arial"/>
                <a:sym typeface="Arial"/>
              </a:defRPr>
            </a:lvl8pPr>
            <a:lvl9pPr marR="0" lvl="8" algn="ctr" rtl="0">
              <a:spcBef>
                <a:spcPts val="0"/>
              </a:spcBef>
              <a:spcAft>
                <a:spcPts val="0"/>
              </a:spcAft>
              <a:buSzPts val="1400"/>
              <a:buNone/>
              <a:defRPr sz="20200" b="1" i="0" u="none" strike="noStrike" cap="none">
                <a:solidFill>
                  <a:srgbClr val="020E58"/>
                </a:solidFill>
                <a:latin typeface="Arial"/>
                <a:ea typeface="Arial"/>
                <a:cs typeface="Arial"/>
                <a:sym typeface="Arial"/>
              </a:defRPr>
            </a:lvl9pPr>
          </a:lstStyle>
          <a:p>
            <a:endParaRPr/>
          </a:p>
        </p:txBody>
      </p:sp>
      <p:sp>
        <p:nvSpPr>
          <p:cNvPr id="12" name="Google Shape;12;p3"/>
          <p:cNvSpPr txBox="1">
            <a:spLocks noGrp="1"/>
          </p:cNvSpPr>
          <p:nvPr>
            <p:ph type="subTitle" idx="1"/>
          </p:nvPr>
        </p:nvSpPr>
        <p:spPr>
          <a:xfrm>
            <a:off x="6583363" y="18653125"/>
            <a:ext cx="30724475" cy="8413750"/>
          </a:xfrm>
          <a:prstGeom prst="rect">
            <a:avLst/>
          </a:prstGeom>
          <a:noFill/>
          <a:ln>
            <a:noFill/>
          </a:ln>
        </p:spPr>
        <p:txBody>
          <a:bodyPr spcFirstLastPara="1" wrap="square" lIns="91425" tIns="45700" rIns="91425" bIns="45700" anchor="t" anchorCtr="0">
            <a:noAutofit/>
          </a:bodyPr>
          <a:lstStyle>
            <a:lvl1pPr marR="0" lvl="0" algn="ctr" rtl="0">
              <a:spcBef>
                <a:spcPts val="3080"/>
              </a:spcBef>
              <a:spcAft>
                <a:spcPts val="0"/>
              </a:spcAft>
              <a:buClr>
                <a:srgbClr val="020E58"/>
              </a:buClr>
              <a:buSzPts val="15400"/>
              <a:buFont typeface="Arial"/>
              <a:buNone/>
              <a:defRPr sz="15400" b="0" i="0" u="none" strike="noStrike" cap="none">
                <a:solidFill>
                  <a:srgbClr val="020E58"/>
                </a:solidFill>
                <a:latin typeface="Arial"/>
                <a:ea typeface="Arial"/>
                <a:cs typeface="Arial"/>
                <a:sym typeface="Arial"/>
              </a:defRPr>
            </a:lvl1pPr>
            <a:lvl2pPr marR="0" lvl="1" algn="ctr" rtl="0">
              <a:spcBef>
                <a:spcPts val="2680"/>
              </a:spcBef>
              <a:spcAft>
                <a:spcPts val="0"/>
              </a:spcAft>
              <a:buClr>
                <a:srgbClr val="020E58"/>
              </a:buClr>
              <a:buSzPts val="13400"/>
              <a:buFont typeface="Arial"/>
              <a:buNone/>
              <a:defRPr sz="13400" b="0" i="0" u="none" strike="noStrike" cap="none">
                <a:solidFill>
                  <a:srgbClr val="020E58"/>
                </a:solidFill>
                <a:latin typeface="Arial"/>
                <a:ea typeface="Arial"/>
                <a:cs typeface="Arial"/>
                <a:sym typeface="Arial"/>
              </a:defRPr>
            </a:lvl2pPr>
            <a:lvl3pPr marR="0" lvl="2" algn="ctr" rtl="0">
              <a:spcBef>
                <a:spcPts val="2300"/>
              </a:spcBef>
              <a:spcAft>
                <a:spcPts val="0"/>
              </a:spcAft>
              <a:buClr>
                <a:srgbClr val="020E58"/>
              </a:buClr>
              <a:buSzPts val="11500"/>
              <a:buFont typeface="Arial"/>
              <a:buNone/>
              <a:defRPr sz="11500" b="0" i="0" u="none" strike="noStrike" cap="none">
                <a:solidFill>
                  <a:srgbClr val="020E58"/>
                </a:solidFill>
                <a:latin typeface="Arial"/>
                <a:ea typeface="Arial"/>
                <a:cs typeface="Arial"/>
                <a:sym typeface="Arial"/>
              </a:defRPr>
            </a:lvl3pPr>
            <a:lvl4pPr marR="0" lvl="3" algn="ctr" rtl="0">
              <a:spcBef>
                <a:spcPts val="1920"/>
              </a:spcBef>
              <a:spcAft>
                <a:spcPts val="0"/>
              </a:spcAft>
              <a:buClr>
                <a:srgbClr val="020E58"/>
              </a:buClr>
              <a:buSzPts val="9600"/>
              <a:buFont typeface="Arial"/>
              <a:buNone/>
              <a:defRPr sz="9600" b="0" i="0" u="none" strike="noStrike" cap="none">
                <a:solidFill>
                  <a:srgbClr val="020E58"/>
                </a:solidFill>
                <a:latin typeface="Arial"/>
                <a:ea typeface="Arial"/>
                <a:cs typeface="Arial"/>
                <a:sym typeface="Arial"/>
              </a:defRPr>
            </a:lvl4pPr>
            <a:lvl5pPr marR="0" lvl="4" algn="ctr" rtl="0">
              <a:spcBef>
                <a:spcPts val="1920"/>
              </a:spcBef>
              <a:spcAft>
                <a:spcPts val="0"/>
              </a:spcAft>
              <a:buClr>
                <a:srgbClr val="020E58"/>
              </a:buClr>
              <a:buSzPts val="9600"/>
              <a:buFont typeface="Arial"/>
              <a:buNone/>
              <a:defRPr sz="9600" b="0" i="0" u="none" strike="noStrike" cap="none">
                <a:solidFill>
                  <a:srgbClr val="020E58"/>
                </a:solidFill>
                <a:latin typeface="Arial"/>
                <a:ea typeface="Arial"/>
                <a:cs typeface="Arial"/>
                <a:sym typeface="Arial"/>
              </a:defRPr>
            </a:lvl5pPr>
            <a:lvl6pPr marR="0" lvl="5" algn="ctr" rtl="0">
              <a:spcBef>
                <a:spcPts val="1920"/>
              </a:spcBef>
              <a:spcAft>
                <a:spcPts val="0"/>
              </a:spcAft>
              <a:buClr>
                <a:srgbClr val="020E58"/>
              </a:buClr>
              <a:buSzPts val="9600"/>
              <a:buFont typeface="Arial"/>
              <a:buNone/>
              <a:defRPr sz="9600" b="0" i="0" u="none" strike="noStrike" cap="none">
                <a:solidFill>
                  <a:srgbClr val="020E58"/>
                </a:solidFill>
                <a:latin typeface="Arial"/>
                <a:ea typeface="Arial"/>
                <a:cs typeface="Arial"/>
                <a:sym typeface="Arial"/>
              </a:defRPr>
            </a:lvl6pPr>
            <a:lvl7pPr marR="0" lvl="6" algn="ctr" rtl="0">
              <a:spcBef>
                <a:spcPts val="1920"/>
              </a:spcBef>
              <a:spcAft>
                <a:spcPts val="0"/>
              </a:spcAft>
              <a:buClr>
                <a:srgbClr val="020E58"/>
              </a:buClr>
              <a:buSzPts val="9600"/>
              <a:buFont typeface="Arial"/>
              <a:buNone/>
              <a:defRPr sz="9600" b="0" i="0" u="none" strike="noStrike" cap="none">
                <a:solidFill>
                  <a:srgbClr val="020E58"/>
                </a:solidFill>
                <a:latin typeface="Arial"/>
                <a:ea typeface="Arial"/>
                <a:cs typeface="Arial"/>
                <a:sym typeface="Arial"/>
              </a:defRPr>
            </a:lvl7pPr>
            <a:lvl8pPr marR="0" lvl="7" algn="ctr" rtl="0">
              <a:spcBef>
                <a:spcPts val="1920"/>
              </a:spcBef>
              <a:spcAft>
                <a:spcPts val="0"/>
              </a:spcAft>
              <a:buClr>
                <a:srgbClr val="020E58"/>
              </a:buClr>
              <a:buSzPts val="9600"/>
              <a:buFont typeface="Arial"/>
              <a:buNone/>
              <a:defRPr sz="9600" b="0" i="0" u="none" strike="noStrike" cap="none">
                <a:solidFill>
                  <a:srgbClr val="020E58"/>
                </a:solidFill>
                <a:latin typeface="Arial"/>
                <a:ea typeface="Arial"/>
                <a:cs typeface="Arial"/>
                <a:sym typeface="Arial"/>
              </a:defRPr>
            </a:lvl8pPr>
            <a:lvl9pPr marR="0" lvl="8" algn="ctr" rtl="0">
              <a:spcBef>
                <a:spcPts val="1920"/>
              </a:spcBef>
              <a:spcAft>
                <a:spcPts val="0"/>
              </a:spcAft>
              <a:buClr>
                <a:srgbClr val="020E58"/>
              </a:buClr>
              <a:buSzPts val="9600"/>
              <a:buFont typeface="Arial"/>
              <a:buNone/>
              <a:defRPr sz="9600" b="0" i="0" u="none" strike="noStrike" cap="none">
                <a:solidFill>
                  <a:srgbClr val="020E58"/>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
        <p:cNvGrpSpPr/>
        <p:nvPr/>
      </p:nvGrpSpPr>
      <p:grpSpPr>
        <a:xfrm>
          <a:off x="0" y="0"/>
          <a:ext cx="0" cy="0"/>
          <a:chOff x="0" y="0"/>
          <a:chExt cx="0" cy="0"/>
        </a:xfrm>
      </p:grpSpPr>
      <p:sp>
        <p:nvSpPr>
          <p:cNvPr id="14" name="Google Shape;14;p4"/>
          <p:cNvSpPr txBox="1">
            <a:spLocks noGrp="1"/>
          </p:cNvSpPr>
          <p:nvPr>
            <p:ph type="title"/>
          </p:nvPr>
        </p:nvSpPr>
        <p:spPr>
          <a:xfrm>
            <a:off x="2193925" y="1317625"/>
            <a:ext cx="39503350" cy="54864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0200" b="1" i="0" u="none" strike="noStrike" cap="none">
                <a:solidFill>
                  <a:srgbClr val="020E58"/>
                </a:solidFill>
                <a:latin typeface="Arial"/>
                <a:ea typeface="Arial"/>
                <a:cs typeface="Arial"/>
                <a:sym typeface="Arial"/>
              </a:defRPr>
            </a:lvl1pPr>
            <a:lvl2pPr marR="0" lvl="1" algn="ctr" rtl="0">
              <a:spcBef>
                <a:spcPts val="0"/>
              </a:spcBef>
              <a:spcAft>
                <a:spcPts val="0"/>
              </a:spcAft>
              <a:buSzPts val="1400"/>
              <a:buNone/>
              <a:defRPr sz="20200" b="1" i="0" u="none" strike="noStrike" cap="none">
                <a:solidFill>
                  <a:srgbClr val="020E58"/>
                </a:solidFill>
                <a:latin typeface="Arial"/>
                <a:ea typeface="Arial"/>
                <a:cs typeface="Arial"/>
                <a:sym typeface="Arial"/>
              </a:defRPr>
            </a:lvl2pPr>
            <a:lvl3pPr marR="0" lvl="2" algn="ctr" rtl="0">
              <a:spcBef>
                <a:spcPts val="0"/>
              </a:spcBef>
              <a:spcAft>
                <a:spcPts val="0"/>
              </a:spcAft>
              <a:buSzPts val="1400"/>
              <a:buNone/>
              <a:defRPr sz="20200" b="1" i="0" u="none" strike="noStrike" cap="none">
                <a:solidFill>
                  <a:srgbClr val="020E58"/>
                </a:solidFill>
                <a:latin typeface="Arial"/>
                <a:ea typeface="Arial"/>
                <a:cs typeface="Arial"/>
                <a:sym typeface="Arial"/>
              </a:defRPr>
            </a:lvl3pPr>
            <a:lvl4pPr marR="0" lvl="3" algn="ctr" rtl="0">
              <a:spcBef>
                <a:spcPts val="0"/>
              </a:spcBef>
              <a:spcAft>
                <a:spcPts val="0"/>
              </a:spcAft>
              <a:buSzPts val="1400"/>
              <a:buNone/>
              <a:defRPr sz="20200" b="1" i="0" u="none" strike="noStrike" cap="none">
                <a:solidFill>
                  <a:srgbClr val="020E58"/>
                </a:solidFill>
                <a:latin typeface="Arial"/>
                <a:ea typeface="Arial"/>
                <a:cs typeface="Arial"/>
                <a:sym typeface="Arial"/>
              </a:defRPr>
            </a:lvl4pPr>
            <a:lvl5pPr marR="0" lvl="4" algn="ctr" rtl="0">
              <a:spcBef>
                <a:spcPts val="0"/>
              </a:spcBef>
              <a:spcAft>
                <a:spcPts val="0"/>
              </a:spcAft>
              <a:buSzPts val="1400"/>
              <a:buNone/>
              <a:defRPr sz="20200" b="1" i="0" u="none" strike="noStrike" cap="none">
                <a:solidFill>
                  <a:srgbClr val="020E58"/>
                </a:solidFill>
                <a:latin typeface="Arial"/>
                <a:ea typeface="Arial"/>
                <a:cs typeface="Arial"/>
                <a:sym typeface="Arial"/>
              </a:defRPr>
            </a:lvl5pPr>
            <a:lvl6pPr marR="0" lvl="5" algn="ctr" rtl="0">
              <a:spcBef>
                <a:spcPts val="0"/>
              </a:spcBef>
              <a:spcAft>
                <a:spcPts val="0"/>
              </a:spcAft>
              <a:buSzPts val="1400"/>
              <a:buNone/>
              <a:defRPr sz="20200" b="1" i="0" u="none" strike="noStrike" cap="none">
                <a:solidFill>
                  <a:srgbClr val="020E58"/>
                </a:solidFill>
                <a:latin typeface="Arial"/>
                <a:ea typeface="Arial"/>
                <a:cs typeface="Arial"/>
                <a:sym typeface="Arial"/>
              </a:defRPr>
            </a:lvl6pPr>
            <a:lvl7pPr marR="0" lvl="6" algn="ctr" rtl="0">
              <a:spcBef>
                <a:spcPts val="0"/>
              </a:spcBef>
              <a:spcAft>
                <a:spcPts val="0"/>
              </a:spcAft>
              <a:buSzPts val="1400"/>
              <a:buNone/>
              <a:defRPr sz="20200" b="1" i="0" u="none" strike="noStrike" cap="none">
                <a:solidFill>
                  <a:srgbClr val="020E58"/>
                </a:solidFill>
                <a:latin typeface="Arial"/>
                <a:ea typeface="Arial"/>
                <a:cs typeface="Arial"/>
                <a:sym typeface="Arial"/>
              </a:defRPr>
            </a:lvl7pPr>
            <a:lvl8pPr marR="0" lvl="7" algn="ctr" rtl="0">
              <a:spcBef>
                <a:spcPts val="0"/>
              </a:spcBef>
              <a:spcAft>
                <a:spcPts val="0"/>
              </a:spcAft>
              <a:buSzPts val="1400"/>
              <a:buNone/>
              <a:defRPr sz="20200" b="1" i="0" u="none" strike="noStrike" cap="none">
                <a:solidFill>
                  <a:srgbClr val="020E58"/>
                </a:solidFill>
                <a:latin typeface="Arial"/>
                <a:ea typeface="Arial"/>
                <a:cs typeface="Arial"/>
                <a:sym typeface="Arial"/>
              </a:defRPr>
            </a:lvl8pPr>
            <a:lvl9pPr marR="0" lvl="8" algn="ctr" rtl="0">
              <a:spcBef>
                <a:spcPts val="0"/>
              </a:spcBef>
              <a:spcAft>
                <a:spcPts val="0"/>
              </a:spcAft>
              <a:buSzPts val="1400"/>
              <a:buNone/>
              <a:defRPr sz="20200" b="1" i="0" u="none" strike="noStrike" cap="none">
                <a:solidFill>
                  <a:srgbClr val="020E58"/>
                </a:solidFill>
                <a:latin typeface="Arial"/>
                <a:ea typeface="Arial"/>
                <a:cs typeface="Arial"/>
                <a:sym typeface="Arial"/>
              </a:defRPr>
            </a:lvl9pPr>
          </a:lstStyle>
          <a:p>
            <a:endParaRPr/>
          </a:p>
        </p:txBody>
      </p:sp>
      <p:sp>
        <p:nvSpPr>
          <p:cNvPr id="15" name="Google Shape;15;p4"/>
          <p:cNvSpPr txBox="1">
            <a:spLocks noGrp="1"/>
          </p:cNvSpPr>
          <p:nvPr>
            <p:ph type="body" idx="1"/>
          </p:nvPr>
        </p:nvSpPr>
        <p:spPr>
          <a:xfrm>
            <a:off x="2193925" y="7680325"/>
            <a:ext cx="39503350" cy="21724938"/>
          </a:xfrm>
          <a:prstGeom prst="rect">
            <a:avLst/>
          </a:prstGeom>
          <a:noFill/>
          <a:ln>
            <a:noFill/>
          </a:ln>
        </p:spPr>
        <p:txBody>
          <a:bodyPr spcFirstLastPara="1" wrap="square" lIns="91425" tIns="45700" rIns="91425" bIns="45700" anchor="t" anchorCtr="0">
            <a:noAutofit/>
          </a:bodyPr>
          <a:lstStyle>
            <a:lvl1pPr marL="457200" marR="0" lvl="0" indent="-1206500" algn="l" rtl="0">
              <a:spcBef>
                <a:spcPts val="3080"/>
              </a:spcBef>
              <a:spcAft>
                <a:spcPts val="0"/>
              </a:spcAft>
              <a:buClr>
                <a:srgbClr val="020E58"/>
              </a:buClr>
              <a:buSzPts val="15400"/>
              <a:buFont typeface="Arial"/>
              <a:buChar char="•"/>
              <a:defRPr sz="15400" b="0" i="0" u="none" strike="noStrike" cap="none">
                <a:solidFill>
                  <a:srgbClr val="020E58"/>
                </a:solidFill>
                <a:latin typeface="Arial"/>
                <a:ea typeface="Arial"/>
                <a:cs typeface="Arial"/>
                <a:sym typeface="Arial"/>
              </a:defRPr>
            </a:lvl1pPr>
            <a:lvl2pPr marL="914400" marR="0" lvl="1" indent="-1079500" algn="l" rtl="0">
              <a:spcBef>
                <a:spcPts val="2680"/>
              </a:spcBef>
              <a:spcAft>
                <a:spcPts val="0"/>
              </a:spcAft>
              <a:buClr>
                <a:srgbClr val="020E58"/>
              </a:buClr>
              <a:buSzPts val="13400"/>
              <a:buFont typeface="Arial"/>
              <a:buChar char="–"/>
              <a:defRPr sz="13400" b="0" i="0" u="none" strike="noStrike" cap="none">
                <a:solidFill>
                  <a:srgbClr val="020E58"/>
                </a:solidFill>
                <a:latin typeface="Arial"/>
                <a:ea typeface="Arial"/>
                <a:cs typeface="Arial"/>
                <a:sym typeface="Arial"/>
              </a:defRPr>
            </a:lvl2pPr>
            <a:lvl3pPr marL="1371600" marR="0" lvl="2" indent="-958850" algn="l" rtl="0">
              <a:spcBef>
                <a:spcPts val="2300"/>
              </a:spcBef>
              <a:spcAft>
                <a:spcPts val="0"/>
              </a:spcAft>
              <a:buClr>
                <a:srgbClr val="020E58"/>
              </a:buClr>
              <a:buSzPts val="11500"/>
              <a:buFont typeface="Arial"/>
              <a:buChar char="•"/>
              <a:defRPr sz="11500" b="0" i="0" u="none" strike="noStrike" cap="none">
                <a:solidFill>
                  <a:srgbClr val="020E58"/>
                </a:solidFill>
                <a:latin typeface="Arial"/>
                <a:ea typeface="Arial"/>
                <a:cs typeface="Arial"/>
                <a:sym typeface="Arial"/>
              </a:defRPr>
            </a:lvl3pPr>
            <a:lvl4pPr marL="1828800" marR="0" lvl="3"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4pPr>
            <a:lvl5pPr marL="2286000" marR="0" lvl="4"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5pPr>
            <a:lvl6pPr marL="2743200" marR="0" lvl="5"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6pPr>
            <a:lvl7pPr marL="3200400" marR="0" lvl="6"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7pPr>
            <a:lvl8pPr marL="3657600" marR="0" lvl="7"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8pPr>
            <a:lvl9pPr marL="4114800" marR="0" lvl="8"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sp>
        <p:nvSpPr>
          <p:cNvPr id="17" name="Google Shape;17;p5"/>
          <p:cNvSpPr txBox="1">
            <a:spLocks noGrp="1"/>
          </p:cNvSpPr>
          <p:nvPr>
            <p:ph type="title"/>
          </p:nvPr>
        </p:nvSpPr>
        <p:spPr>
          <a:xfrm>
            <a:off x="3467100" y="21153438"/>
            <a:ext cx="37307838" cy="65373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4000" b="1" i="0" u="none" strike="noStrike" cap="none">
                <a:solidFill>
                  <a:srgbClr val="020E58"/>
                </a:solidFill>
                <a:latin typeface="Arial"/>
                <a:ea typeface="Arial"/>
                <a:cs typeface="Arial"/>
                <a:sym typeface="Arial"/>
              </a:defRPr>
            </a:lvl1pPr>
            <a:lvl2pPr marR="0" lvl="1" algn="ctr" rtl="0">
              <a:spcBef>
                <a:spcPts val="0"/>
              </a:spcBef>
              <a:spcAft>
                <a:spcPts val="0"/>
              </a:spcAft>
              <a:buSzPts val="1400"/>
              <a:buNone/>
              <a:defRPr sz="20200" b="1" i="0" u="none" strike="noStrike" cap="none">
                <a:solidFill>
                  <a:srgbClr val="020E58"/>
                </a:solidFill>
                <a:latin typeface="Arial"/>
                <a:ea typeface="Arial"/>
                <a:cs typeface="Arial"/>
                <a:sym typeface="Arial"/>
              </a:defRPr>
            </a:lvl2pPr>
            <a:lvl3pPr marR="0" lvl="2" algn="ctr" rtl="0">
              <a:spcBef>
                <a:spcPts val="0"/>
              </a:spcBef>
              <a:spcAft>
                <a:spcPts val="0"/>
              </a:spcAft>
              <a:buSzPts val="1400"/>
              <a:buNone/>
              <a:defRPr sz="20200" b="1" i="0" u="none" strike="noStrike" cap="none">
                <a:solidFill>
                  <a:srgbClr val="020E58"/>
                </a:solidFill>
                <a:latin typeface="Arial"/>
                <a:ea typeface="Arial"/>
                <a:cs typeface="Arial"/>
                <a:sym typeface="Arial"/>
              </a:defRPr>
            </a:lvl3pPr>
            <a:lvl4pPr marR="0" lvl="3" algn="ctr" rtl="0">
              <a:spcBef>
                <a:spcPts val="0"/>
              </a:spcBef>
              <a:spcAft>
                <a:spcPts val="0"/>
              </a:spcAft>
              <a:buSzPts val="1400"/>
              <a:buNone/>
              <a:defRPr sz="20200" b="1" i="0" u="none" strike="noStrike" cap="none">
                <a:solidFill>
                  <a:srgbClr val="020E58"/>
                </a:solidFill>
                <a:latin typeface="Arial"/>
                <a:ea typeface="Arial"/>
                <a:cs typeface="Arial"/>
                <a:sym typeface="Arial"/>
              </a:defRPr>
            </a:lvl4pPr>
            <a:lvl5pPr marR="0" lvl="4" algn="ctr" rtl="0">
              <a:spcBef>
                <a:spcPts val="0"/>
              </a:spcBef>
              <a:spcAft>
                <a:spcPts val="0"/>
              </a:spcAft>
              <a:buSzPts val="1400"/>
              <a:buNone/>
              <a:defRPr sz="20200" b="1" i="0" u="none" strike="noStrike" cap="none">
                <a:solidFill>
                  <a:srgbClr val="020E58"/>
                </a:solidFill>
                <a:latin typeface="Arial"/>
                <a:ea typeface="Arial"/>
                <a:cs typeface="Arial"/>
                <a:sym typeface="Arial"/>
              </a:defRPr>
            </a:lvl5pPr>
            <a:lvl6pPr marR="0" lvl="5" algn="ctr" rtl="0">
              <a:spcBef>
                <a:spcPts val="0"/>
              </a:spcBef>
              <a:spcAft>
                <a:spcPts val="0"/>
              </a:spcAft>
              <a:buSzPts val="1400"/>
              <a:buNone/>
              <a:defRPr sz="20200" b="1" i="0" u="none" strike="noStrike" cap="none">
                <a:solidFill>
                  <a:srgbClr val="020E58"/>
                </a:solidFill>
                <a:latin typeface="Arial"/>
                <a:ea typeface="Arial"/>
                <a:cs typeface="Arial"/>
                <a:sym typeface="Arial"/>
              </a:defRPr>
            </a:lvl6pPr>
            <a:lvl7pPr marR="0" lvl="6" algn="ctr" rtl="0">
              <a:spcBef>
                <a:spcPts val="0"/>
              </a:spcBef>
              <a:spcAft>
                <a:spcPts val="0"/>
              </a:spcAft>
              <a:buSzPts val="1400"/>
              <a:buNone/>
              <a:defRPr sz="20200" b="1" i="0" u="none" strike="noStrike" cap="none">
                <a:solidFill>
                  <a:srgbClr val="020E58"/>
                </a:solidFill>
                <a:latin typeface="Arial"/>
                <a:ea typeface="Arial"/>
                <a:cs typeface="Arial"/>
                <a:sym typeface="Arial"/>
              </a:defRPr>
            </a:lvl7pPr>
            <a:lvl8pPr marR="0" lvl="7" algn="ctr" rtl="0">
              <a:spcBef>
                <a:spcPts val="0"/>
              </a:spcBef>
              <a:spcAft>
                <a:spcPts val="0"/>
              </a:spcAft>
              <a:buSzPts val="1400"/>
              <a:buNone/>
              <a:defRPr sz="20200" b="1" i="0" u="none" strike="noStrike" cap="none">
                <a:solidFill>
                  <a:srgbClr val="020E58"/>
                </a:solidFill>
                <a:latin typeface="Arial"/>
                <a:ea typeface="Arial"/>
                <a:cs typeface="Arial"/>
                <a:sym typeface="Arial"/>
              </a:defRPr>
            </a:lvl8pPr>
            <a:lvl9pPr marR="0" lvl="8" algn="ctr" rtl="0">
              <a:spcBef>
                <a:spcPts val="0"/>
              </a:spcBef>
              <a:spcAft>
                <a:spcPts val="0"/>
              </a:spcAft>
              <a:buSzPts val="1400"/>
              <a:buNone/>
              <a:defRPr sz="20200" b="1" i="0" u="none" strike="noStrike" cap="none">
                <a:solidFill>
                  <a:srgbClr val="020E58"/>
                </a:solidFill>
                <a:latin typeface="Arial"/>
                <a:ea typeface="Arial"/>
                <a:cs typeface="Arial"/>
                <a:sym typeface="Arial"/>
              </a:defRPr>
            </a:lvl9pPr>
          </a:lstStyle>
          <a:p>
            <a:endParaRPr/>
          </a:p>
        </p:txBody>
      </p:sp>
      <p:sp>
        <p:nvSpPr>
          <p:cNvPr id="18" name="Google Shape;18;p5"/>
          <p:cNvSpPr txBox="1">
            <a:spLocks noGrp="1"/>
          </p:cNvSpPr>
          <p:nvPr>
            <p:ph type="body" idx="1"/>
          </p:nvPr>
        </p:nvSpPr>
        <p:spPr>
          <a:xfrm>
            <a:off x="3467100" y="13952538"/>
            <a:ext cx="37307838" cy="7200900"/>
          </a:xfrm>
          <a:prstGeom prst="rect">
            <a:avLst/>
          </a:prstGeom>
          <a:noFill/>
          <a:ln>
            <a:noFill/>
          </a:ln>
        </p:spPr>
        <p:txBody>
          <a:bodyPr spcFirstLastPara="1" wrap="square" lIns="91425" tIns="45700" rIns="91425" bIns="45700" anchor="b" anchorCtr="0">
            <a:noAutofit/>
          </a:bodyPr>
          <a:lstStyle>
            <a:lvl1pPr marL="457200" marR="0" lvl="0" indent="-228600" algn="l" rtl="0">
              <a:spcBef>
                <a:spcPts val="400"/>
              </a:spcBef>
              <a:spcAft>
                <a:spcPts val="0"/>
              </a:spcAft>
              <a:buClr>
                <a:srgbClr val="020E58"/>
              </a:buClr>
              <a:buSzPts val="2000"/>
              <a:buFont typeface="Arial"/>
              <a:buNone/>
              <a:defRPr sz="2000" b="0" i="0" u="none" strike="noStrike" cap="none">
                <a:solidFill>
                  <a:srgbClr val="020E58"/>
                </a:solidFill>
                <a:latin typeface="Arial"/>
                <a:ea typeface="Arial"/>
                <a:cs typeface="Arial"/>
                <a:sym typeface="Arial"/>
              </a:defRPr>
            </a:lvl1pPr>
            <a:lvl2pPr marL="914400" marR="0" lvl="1" indent="-228600" algn="l" rtl="0">
              <a:spcBef>
                <a:spcPts val="360"/>
              </a:spcBef>
              <a:spcAft>
                <a:spcPts val="0"/>
              </a:spcAft>
              <a:buClr>
                <a:srgbClr val="020E58"/>
              </a:buClr>
              <a:buSzPts val="1800"/>
              <a:buFont typeface="Arial"/>
              <a:buNone/>
              <a:defRPr sz="1800" b="0" i="0" u="none" strike="noStrike" cap="none">
                <a:solidFill>
                  <a:srgbClr val="020E58"/>
                </a:solidFill>
                <a:latin typeface="Arial"/>
                <a:ea typeface="Arial"/>
                <a:cs typeface="Arial"/>
                <a:sym typeface="Arial"/>
              </a:defRPr>
            </a:lvl2pPr>
            <a:lvl3pPr marL="1371600" marR="0" lvl="2" indent="-228600" algn="l" rtl="0">
              <a:spcBef>
                <a:spcPts val="320"/>
              </a:spcBef>
              <a:spcAft>
                <a:spcPts val="0"/>
              </a:spcAft>
              <a:buClr>
                <a:srgbClr val="020E58"/>
              </a:buClr>
              <a:buSzPts val="1600"/>
              <a:buFont typeface="Arial"/>
              <a:buNone/>
              <a:defRPr sz="1600" b="0" i="0" u="none" strike="noStrike" cap="none">
                <a:solidFill>
                  <a:srgbClr val="020E58"/>
                </a:solidFill>
                <a:latin typeface="Arial"/>
                <a:ea typeface="Arial"/>
                <a:cs typeface="Arial"/>
                <a:sym typeface="Arial"/>
              </a:defRPr>
            </a:lvl3pPr>
            <a:lvl4pPr marL="1828800" marR="0" lvl="3" indent="-228600" algn="l" rtl="0">
              <a:spcBef>
                <a:spcPts val="280"/>
              </a:spcBef>
              <a:spcAft>
                <a:spcPts val="0"/>
              </a:spcAft>
              <a:buClr>
                <a:srgbClr val="020E58"/>
              </a:buClr>
              <a:buSzPts val="1400"/>
              <a:buFont typeface="Arial"/>
              <a:buNone/>
              <a:defRPr sz="1400" b="0" i="0" u="none" strike="noStrike" cap="none">
                <a:solidFill>
                  <a:srgbClr val="020E58"/>
                </a:solidFill>
                <a:latin typeface="Arial"/>
                <a:ea typeface="Arial"/>
                <a:cs typeface="Arial"/>
                <a:sym typeface="Arial"/>
              </a:defRPr>
            </a:lvl4pPr>
            <a:lvl5pPr marL="2286000" marR="0" lvl="4" indent="-228600" algn="l" rtl="0">
              <a:spcBef>
                <a:spcPts val="280"/>
              </a:spcBef>
              <a:spcAft>
                <a:spcPts val="0"/>
              </a:spcAft>
              <a:buClr>
                <a:srgbClr val="020E58"/>
              </a:buClr>
              <a:buSzPts val="1400"/>
              <a:buFont typeface="Arial"/>
              <a:buNone/>
              <a:defRPr sz="1400" b="0" i="0" u="none" strike="noStrike" cap="none">
                <a:solidFill>
                  <a:srgbClr val="020E58"/>
                </a:solidFill>
                <a:latin typeface="Arial"/>
                <a:ea typeface="Arial"/>
                <a:cs typeface="Arial"/>
                <a:sym typeface="Arial"/>
              </a:defRPr>
            </a:lvl5pPr>
            <a:lvl6pPr marL="2743200" marR="0" lvl="5" indent="-228600" algn="l" rtl="0">
              <a:spcBef>
                <a:spcPts val="280"/>
              </a:spcBef>
              <a:spcAft>
                <a:spcPts val="0"/>
              </a:spcAft>
              <a:buClr>
                <a:srgbClr val="020E58"/>
              </a:buClr>
              <a:buSzPts val="1400"/>
              <a:buFont typeface="Arial"/>
              <a:buNone/>
              <a:defRPr sz="1400" b="0" i="0" u="none" strike="noStrike" cap="none">
                <a:solidFill>
                  <a:srgbClr val="020E58"/>
                </a:solidFill>
                <a:latin typeface="Arial"/>
                <a:ea typeface="Arial"/>
                <a:cs typeface="Arial"/>
                <a:sym typeface="Arial"/>
              </a:defRPr>
            </a:lvl6pPr>
            <a:lvl7pPr marL="3200400" marR="0" lvl="6" indent="-228600" algn="l" rtl="0">
              <a:spcBef>
                <a:spcPts val="280"/>
              </a:spcBef>
              <a:spcAft>
                <a:spcPts val="0"/>
              </a:spcAft>
              <a:buClr>
                <a:srgbClr val="020E58"/>
              </a:buClr>
              <a:buSzPts val="1400"/>
              <a:buFont typeface="Arial"/>
              <a:buNone/>
              <a:defRPr sz="1400" b="0" i="0" u="none" strike="noStrike" cap="none">
                <a:solidFill>
                  <a:srgbClr val="020E58"/>
                </a:solidFill>
                <a:latin typeface="Arial"/>
                <a:ea typeface="Arial"/>
                <a:cs typeface="Arial"/>
                <a:sym typeface="Arial"/>
              </a:defRPr>
            </a:lvl7pPr>
            <a:lvl8pPr marL="3657600" marR="0" lvl="7" indent="-228600" algn="l" rtl="0">
              <a:spcBef>
                <a:spcPts val="280"/>
              </a:spcBef>
              <a:spcAft>
                <a:spcPts val="0"/>
              </a:spcAft>
              <a:buClr>
                <a:srgbClr val="020E58"/>
              </a:buClr>
              <a:buSzPts val="1400"/>
              <a:buFont typeface="Arial"/>
              <a:buNone/>
              <a:defRPr sz="1400" b="0" i="0" u="none" strike="noStrike" cap="none">
                <a:solidFill>
                  <a:srgbClr val="020E58"/>
                </a:solidFill>
                <a:latin typeface="Arial"/>
                <a:ea typeface="Arial"/>
                <a:cs typeface="Arial"/>
                <a:sym typeface="Arial"/>
              </a:defRPr>
            </a:lvl8pPr>
            <a:lvl9pPr marL="4114800" marR="0" lvl="8" indent="-228600" algn="l" rtl="0">
              <a:spcBef>
                <a:spcPts val="280"/>
              </a:spcBef>
              <a:spcAft>
                <a:spcPts val="0"/>
              </a:spcAft>
              <a:buClr>
                <a:srgbClr val="020E58"/>
              </a:buClr>
              <a:buSzPts val="1400"/>
              <a:buFont typeface="Arial"/>
              <a:buNone/>
              <a:defRPr sz="1400" b="0" i="0" u="none" strike="noStrike" cap="none">
                <a:solidFill>
                  <a:srgbClr val="020E58"/>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9"/>
        <p:cNvGrpSpPr/>
        <p:nvPr/>
      </p:nvGrpSpPr>
      <p:grpSpPr>
        <a:xfrm>
          <a:off x="0" y="0"/>
          <a:ext cx="0" cy="0"/>
          <a:chOff x="0" y="0"/>
          <a:chExt cx="0" cy="0"/>
        </a:xfrm>
      </p:grpSpPr>
      <p:sp>
        <p:nvSpPr>
          <p:cNvPr id="20" name="Google Shape;20;p6"/>
          <p:cNvSpPr txBox="1">
            <a:spLocks noGrp="1"/>
          </p:cNvSpPr>
          <p:nvPr>
            <p:ph type="title"/>
          </p:nvPr>
        </p:nvSpPr>
        <p:spPr>
          <a:xfrm>
            <a:off x="2193925" y="1317625"/>
            <a:ext cx="39503350" cy="54864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0200" b="1" i="0" u="none" strike="noStrike" cap="none">
                <a:solidFill>
                  <a:srgbClr val="020E58"/>
                </a:solidFill>
                <a:latin typeface="Arial"/>
                <a:ea typeface="Arial"/>
                <a:cs typeface="Arial"/>
                <a:sym typeface="Arial"/>
              </a:defRPr>
            </a:lvl1pPr>
            <a:lvl2pPr marR="0" lvl="1" algn="ctr" rtl="0">
              <a:spcBef>
                <a:spcPts val="0"/>
              </a:spcBef>
              <a:spcAft>
                <a:spcPts val="0"/>
              </a:spcAft>
              <a:buSzPts val="1400"/>
              <a:buNone/>
              <a:defRPr sz="20200" b="1" i="0" u="none" strike="noStrike" cap="none">
                <a:solidFill>
                  <a:srgbClr val="020E58"/>
                </a:solidFill>
                <a:latin typeface="Arial"/>
                <a:ea typeface="Arial"/>
                <a:cs typeface="Arial"/>
                <a:sym typeface="Arial"/>
              </a:defRPr>
            </a:lvl2pPr>
            <a:lvl3pPr marR="0" lvl="2" algn="ctr" rtl="0">
              <a:spcBef>
                <a:spcPts val="0"/>
              </a:spcBef>
              <a:spcAft>
                <a:spcPts val="0"/>
              </a:spcAft>
              <a:buSzPts val="1400"/>
              <a:buNone/>
              <a:defRPr sz="20200" b="1" i="0" u="none" strike="noStrike" cap="none">
                <a:solidFill>
                  <a:srgbClr val="020E58"/>
                </a:solidFill>
                <a:latin typeface="Arial"/>
                <a:ea typeface="Arial"/>
                <a:cs typeface="Arial"/>
                <a:sym typeface="Arial"/>
              </a:defRPr>
            </a:lvl3pPr>
            <a:lvl4pPr marR="0" lvl="3" algn="ctr" rtl="0">
              <a:spcBef>
                <a:spcPts val="0"/>
              </a:spcBef>
              <a:spcAft>
                <a:spcPts val="0"/>
              </a:spcAft>
              <a:buSzPts val="1400"/>
              <a:buNone/>
              <a:defRPr sz="20200" b="1" i="0" u="none" strike="noStrike" cap="none">
                <a:solidFill>
                  <a:srgbClr val="020E58"/>
                </a:solidFill>
                <a:latin typeface="Arial"/>
                <a:ea typeface="Arial"/>
                <a:cs typeface="Arial"/>
                <a:sym typeface="Arial"/>
              </a:defRPr>
            </a:lvl4pPr>
            <a:lvl5pPr marR="0" lvl="4" algn="ctr" rtl="0">
              <a:spcBef>
                <a:spcPts val="0"/>
              </a:spcBef>
              <a:spcAft>
                <a:spcPts val="0"/>
              </a:spcAft>
              <a:buSzPts val="1400"/>
              <a:buNone/>
              <a:defRPr sz="20200" b="1" i="0" u="none" strike="noStrike" cap="none">
                <a:solidFill>
                  <a:srgbClr val="020E58"/>
                </a:solidFill>
                <a:latin typeface="Arial"/>
                <a:ea typeface="Arial"/>
                <a:cs typeface="Arial"/>
                <a:sym typeface="Arial"/>
              </a:defRPr>
            </a:lvl5pPr>
            <a:lvl6pPr marR="0" lvl="5" algn="ctr" rtl="0">
              <a:spcBef>
                <a:spcPts val="0"/>
              </a:spcBef>
              <a:spcAft>
                <a:spcPts val="0"/>
              </a:spcAft>
              <a:buSzPts val="1400"/>
              <a:buNone/>
              <a:defRPr sz="20200" b="1" i="0" u="none" strike="noStrike" cap="none">
                <a:solidFill>
                  <a:srgbClr val="020E58"/>
                </a:solidFill>
                <a:latin typeface="Arial"/>
                <a:ea typeface="Arial"/>
                <a:cs typeface="Arial"/>
                <a:sym typeface="Arial"/>
              </a:defRPr>
            </a:lvl6pPr>
            <a:lvl7pPr marR="0" lvl="6" algn="ctr" rtl="0">
              <a:spcBef>
                <a:spcPts val="0"/>
              </a:spcBef>
              <a:spcAft>
                <a:spcPts val="0"/>
              </a:spcAft>
              <a:buSzPts val="1400"/>
              <a:buNone/>
              <a:defRPr sz="20200" b="1" i="0" u="none" strike="noStrike" cap="none">
                <a:solidFill>
                  <a:srgbClr val="020E58"/>
                </a:solidFill>
                <a:latin typeface="Arial"/>
                <a:ea typeface="Arial"/>
                <a:cs typeface="Arial"/>
                <a:sym typeface="Arial"/>
              </a:defRPr>
            </a:lvl7pPr>
            <a:lvl8pPr marR="0" lvl="7" algn="ctr" rtl="0">
              <a:spcBef>
                <a:spcPts val="0"/>
              </a:spcBef>
              <a:spcAft>
                <a:spcPts val="0"/>
              </a:spcAft>
              <a:buSzPts val="1400"/>
              <a:buNone/>
              <a:defRPr sz="20200" b="1" i="0" u="none" strike="noStrike" cap="none">
                <a:solidFill>
                  <a:srgbClr val="020E58"/>
                </a:solidFill>
                <a:latin typeface="Arial"/>
                <a:ea typeface="Arial"/>
                <a:cs typeface="Arial"/>
                <a:sym typeface="Arial"/>
              </a:defRPr>
            </a:lvl8pPr>
            <a:lvl9pPr marR="0" lvl="8" algn="ctr" rtl="0">
              <a:spcBef>
                <a:spcPts val="0"/>
              </a:spcBef>
              <a:spcAft>
                <a:spcPts val="0"/>
              </a:spcAft>
              <a:buSzPts val="1400"/>
              <a:buNone/>
              <a:defRPr sz="20200" b="1" i="0" u="none" strike="noStrike" cap="none">
                <a:solidFill>
                  <a:srgbClr val="020E58"/>
                </a:solidFill>
                <a:latin typeface="Arial"/>
                <a:ea typeface="Arial"/>
                <a:cs typeface="Arial"/>
                <a:sym typeface="Arial"/>
              </a:defRPr>
            </a:lvl9pPr>
          </a:lstStyle>
          <a:p>
            <a:endParaRPr/>
          </a:p>
        </p:txBody>
      </p:sp>
      <p:sp>
        <p:nvSpPr>
          <p:cNvPr id="21" name="Google Shape;21;p6"/>
          <p:cNvSpPr txBox="1">
            <a:spLocks noGrp="1"/>
          </p:cNvSpPr>
          <p:nvPr>
            <p:ph type="body" idx="1"/>
          </p:nvPr>
        </p:nvSpPr>
        <p:spPr>
          <a:xfrm>
            <a:off x="2193925" y="7680325"/>
            <a:ext cx="19675475" cy="21724938"/>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rgbClr val="020E58"/>
              </a:buClr>
              <a:buSzPts val="2800"/>
              <a:buFont typeface="Arial"/>
              <a:buChar char="•"/>
              <a:defRPr sz="2800" b="0" i="0" u="none" strike="noStrike" cap="none">
                <a:solidFill>
                  <a:srgbClr val="020E58"/>
                </a:solidFill>
                <a:latin typeface="Arial"/>
                <a:ea typeface="Arial"/>
                <a:cs typeface="Arial"/>
                <a:sym typeface="Arial"/>
              </a:defRPr>
            </a:lvl1pPr>
            <a:lvl2pPr marL="914400" marR="0" lvl="1" indent="-381000" algn="l" rtl="0">
              <a:spcBef>
                <a:spcPts val="480"/>
              </a:spcBef>
              <a:spcAft>
                <a:spcPts val="0"/>
              </a:spcAft>
              <a:buClr>
                <a:srgbClr val="020E58"/>
              </a:buClr>
              <a:buSzPts val="2400"/>
              <a:buFont typeface="Arial"/>
              <a:buChar char="–"/>
              <a:defRPr sz="2400" b="0" i="0" u="none" strike="noStrike" cap="none">
                <a:solidFill>
                  <a:srgbClr val="020E58"/>
                </a:solidFill>
                <a:latin typeface="Arial"/>
                <a:ea typeface="Arial"/>
                <a:cs typeface="Arial"/>
                <a:sym typeface="Arial"/>
              </a:defRPr>
            </a:lvl2pPr>
            <a:lvl3pPr marL="1371600" marR="0" lvl="2" indent="-355600" algn="l" rtl="0">
              <a:spcBef>
                <a:spcPts val="400"/>
              </a:spcBef>
              <a:spcAft>
                <a:spcPts val="0"/>
              </a:spcAft>
              <a:buClr>
                <a:srgbClr val="020E58"/>
              </a:buClr>
              <a:buSzPts val="2000"/>
              <a:buFont typeface="Arial"/>
              <a:buChar char="•"/>
              <a:defRPr sz="2000" b="0" i="0" u="none" strike="noStrike" cap="none">
                <a:solidFill>
                  <a:srgbClr val="020E58"/>
                </a:solidFill>
                <a:latin typeface="Arial"/>
                <a:ea typeface="Arial"/>
                <a:cs typeface="Arial"/>
                <a:sym typeface="Arial"/>
              </a:defRPr>
            </a:lvl3pPr>
            <a:lvl4pPr marL="1828800" marR="0" lvl="3"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4pPr>
            <a:lvl5pPr marL="2286000" marR="0" lvl="4"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5pPr>
            <a:lvl6pPr marL="2743200" marR="0" lvl="5"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6pPr>
            <a:lvl7pPr marL="3200400" marR="0" lvl="6"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7pPr>
            <a:lvl8pPr marL="3657600" marR="0" lvl="7"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8pPr>
            <a:lvl9pPr marL="4114800" marR="0" lvl="8"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9pPr>
          </a:lstStyle>
          <a:p>
            <a:endParaRPr/>
          </a:p>
        </p:txBody>
      </p:sp>
      <p:sp>
        <p:nvSpPr>
          <p:cNvPr id="22" name="Google Shape;22;p6"/>
          <p:cNvSpPr txBox="1">
            <a:spLocks noGrp="1"/>
          </p:cNvSpPr>
          <p:nvPr>
            <p:ph type="body" idx="2"/>
          </p:nvPr>
        </p:nvSpPr>
        <p:spPr>
          <a:xfrm>
            <a:off x="22021800" y="7680325"/>
            <a:ext cx="19675475" cy="21724938"/>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rgbClr val="020E58"/>
              </a:buClr>
              <a:buSzPts val="2800"/>
              <a:buFont typeface="Arial"/>
              <a:buChar char="•"/>
              <a:defRPr sz="2800" b="0" i="0" u="none" strike="noStrike" cap="none">
                <a:solidFill>
                  <a:srgbClr val="020E58"/>
                </a:solidFill>
                <a:latin typeface="Arial"/>
                <a:ea typeface="Arial"/>
                <a:cs typeface="Arial"/>
                <a:sym typeface="Arial"/>
              </a:defRPr>
            </a:lvl1pPr>
            <a:lvl2pPr marL="914400" marR="0" lvl="1" indent="-381000" algn="l" rtl="0">
              <a:spcBef>
                <a:spcPts val="480"/>
              </a:spcBef>
              <a:spcAft>
                <a:spcPts val="0"/>
              </a:spcAft>
              <a:buClr>
                <a:srgbClr val="020E58"/>
              </a:buClr>
              <a:buSzPts val="2400"/>
              <a:buFont typeface="Arial"/>
              <a:buChar char="–"/>
              <a:defRPr sz="2400" b="0" i="0" u="none" strike="noStrike" cap="none">
                <a:solidFill>
                  <a:srgbClr val="020E58"/>
                </a:solidFill>
                <a:latin typeface="Arial"/>
                <a:ea typeface="Arial"/>
                <a:cs typeface="Arial"/>
                <a:sym typeface="Arial"/>
              </a:defRPr>
            </a:lvl2pPr>
            <a:lvl3pPr marL="1371600" marR="0" lvl="2" indent="-355600" algn="l" rtl="0">
              <a:spcBef>
                <a:spcPts val="400"/>
              </a:spcBef>
              <a:spcAft>
                <a:spcPts val="0"/>
              </a:spcAft>
              <a:buClr>
                <a:srgbClr val="020E58"/>
              </a:buClr>
              <a:buSzPts val="2000"/>
              <a:buFont typeface="Arial"/>
              <a:buChar char="•"/>
              <a:defRPr sz="2000" b="0" i="0" u="none" strike="noStrike" cap="none">
                <a:solidFill>
                  <a:srgbClr val="020E58"/>
                </a:solidFill>
                <a:latin typeface="Arial"/>
                <a:ea typeface="Arial"/>
                <a:cs typeface="Arial"/>
                <a:sym typeface="Arial"/>
              </a:defRPr>
            </a:lvl3pPr>
            <a:lvl4pPr marL="1828800" marR="0" lvl="3"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4pPr>
            <a:lvl5pPr marL="2286000" marR="0" lvl="4"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5pPr>
            <a:lvl6pPr marL="2743200" marR="0" lvl="5"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6pPr>
            <a:lvl7pPr marL="3200400" marR="0" lvl="6"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7pPr>
            <a:lvl8pPr marL="3657600" marR="0" lvl="7"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8pPr>
            <a:lvl9pPr marL="4114800" marR="0" lvl="8"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3"/>
        <p:cNvGrpSpPr/>
        <p:nvPr/>
      </p:nvGrpSpPr>
      <p:grpSpPr>
        <a:xfrm>
          <a:off x="0" y="0"/>
          <a:ext cx="0" cy="0"/>
          <a:chOff x="0" y="0"/>
          <a:chExt cx="0" cy="0"/>
        </a:xfrm>
      </p:grpSpPr>
      <p:sp>
        <p:nvSpPr>
          <p:cNvPr id="24" name="Google Shape;24;p7"/>
          <p:cNvSpPr txBox="1">
            <a:spLocks noGrp="1"/>
          </p:cNvSpPr>
          <p:nvPr>
            <p:ph type="title"/>
          </p:nvPr>
        </p:nvSpPr>
        <p:spPr>
          <a:xfrm>
            <a:off x="2193925" y="1317625"/>
            <a:ext cx="39503350" cy="54864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0200" b="1" i="0" u="none" strike="noStrike" cap="none">
                <a:solidFill>
                  <a:srgbClr val="020E58"/>
                </a:solidFill>
                <a:latin typeface="Arial"/>
                <a:ea typeface="Arial"/>
                <a:cs typeface="Arial"/>
                <a:sym typeface="Arial"/>
              </a:defRPr>
            </a:lvl1pPr>
            <a:lvl2pPr marR="0" lvl="1" algn="ctr" rtl="0">
              <a:spcBef>
                <a:spcPts val="0"/>
              </a:spcBef>
              <a:spcAft>
                <a:spcPts val="0"/>
              </a:spcAft>
              <a:buSzPts val="1400"/>
              <a:buNone/>
              <a:defRPr sz="20200" b="1" i="0" u="none" strike="noStrike" cap="none">
                <a:solidFill>
                  <a:srgbClr val="020E58"/>
                </a:solidFill>
                <a:latin typeface="Arial"/>
                <a:ea typeface="Arial"/>
                <a:cs typeface="Arial"/>
                <a:sym typeface="Arial"/>
              </a:defRPr>
            </a:lvl2pPr>
            <a:lvl3pPr marR="0" lvl="2" algn="ctr" rtl="0">
              <a:spcBef>
                <a:spcPts val="0"/>
              </a:spcBef>
              <a:spcAft>
                <a:spcPts val="0"/>
              </a:spcAft>
              <a:buSzPts val="1400"/>
              <a:buNone/>
              <a:defRPr sz="20200" b="1" i="0" u="none" strike="noStrike" cap="none">
                <a:solidFill>
                  <a:srgbClr val="020E58"/>
                </a:solidFill>
                <a:latin typeface="Arial"/>
                <a:ea typeface="Arial"/>
                <a:cs typeface="Arial"/>
                <a:sym typeface="Arial"/>
              </a:defRPr>
            </a:lvl3pPr>
            <a:lvl4pPr marR="0" lvl="3" algn="ctr" rtl="0">
              <a:spcBef>
                <a:spcPts val="0"/>
              </a:spcBef>
              <a:spcAft>
                <a:spcPts val="0"/>
              </a:spcAft>
              <a:buSzPts val="1400"/>
              <a:buNone/>
              <a:defRPr sz="20200" b="1" i="0" u="none" strike="noStrike" cap="none">
                <a:solidFill>
                  <a:srgbClr val="020E58"/>
                </a:solidFill>
                <a:latin typeface="Arial"/>
                <a:ea typeface="Arial"/>
                <a:cs typeface="Arial"/>
                <a:sym typeface="Arial"/>
              </a:defRPr>
            </a:lvl4pPr>
            <a:lvl5pPr marR="0" lvl="4" algn="ctr" rtl="0">
              <a:spcBef>
                <a:spcPts val="0"/>
              </a:spcBef>
              <a:spcAft>
                <a:spcPts val="0"/>
              </a:spcAft>
              <a:buSzPts val="1400"/>
              <a:buNone/>
              <a:defRPr sz="20200" b="1" i="0" u="none" strike="noStrike" cap="none">
                <a:solidFill>
                  <a:srgbClr val="020E58"/>
                </a:solidFill>
                <a:latin typeface="Arial"/>
                <a:ea typeface="Arial"/>
                <a:cs typeface="Arial"/>
                <a:sym typeface="Arial"/>
              </a:defRPr>
            </a:lvl5pPr>
            <a:lvl6pPr marR="0" lvl="5" algn="ctr" rtl="0">
              <a:spcBef>
                <a:spcPts val="0"/>
              </a:spcBef>
              <a:spcAft>
                <a:spcPts val="0"/>
              </a:spcAft>
              <a:buSzPts val="1400"/>
              <a:buNone/>
              <a:defRPr sz="20200" b="1" i="0" u="none" strike="noStrike" cap="none">
                <a:solidFill>
                  <a:srgbClr val="020E58"/>
                </a:solidFill>
                <a:latin typeface="Arial"/>
                <a:ea typeface="Arial"/>
                <a:cs typeface="Arial"/>
                <a:sym typeface="Arial"/>
              </a:defRPr>
            </a:lvl6pPr>
            <a:lvl7pPr marR="0" lvl="6" algn="ctr" rtl="0">
              <a:spcBef>
                <a:spcPts val="0"/>
              </a:spcBef>
              <a:spcAft>
                <a:spcPts val="0"/>
              </a:spcAft>
              <a:buSzPts val="1400"/>
              <a:buNone/>
              <a:defRPr sz="20200" b="1" i="0" u="none" strike="noStrike" cap="none">
                <a:solidFill>
                  <a:srgbClr val="020E58"/>
                </a:solidFill>
                <a:latin typeface="Arial"/>
                <a:ea typeface="Arial"/>
                <a:cs typeface="Arial"/>
                <a:sym typeface="Arial"/>
              </a:defRPr>
            </a:lvl7pPr>
            <a:lvl8pPr marR="0" lvl="7" algn="ctr" rtl="0">
              <a:spcBef>
                <a:spcPts val="0"/>
              </a:spcBef>
              <a:spcAft>
                <a:spcPts val="0"/>
              </a:spcAft>
              <a:buSzPts val="1400"/>
              <a:buNone/>
              <a:defRPr sz="20200" b="1" i="0" u="none" strike="noStrike" cap="none">
                <a:solidFill>
                  <a:srgbClr val="020E58"/>
                </a:solidFill>
                <a:latin typeface="Arial"/>
                <a:ea typeface="Arial"/>
                <a:cs typeface="Arial"/>
                <a:sym typeface="Arial"/>
              </a:defRPr>
            </a:lvl8pPr>
            <a:lvl9pPr marR="0" lvl="8" algn="ctr" rtl="0">
              <a:spcBef>
                <a:spcPts val="0"/>
              </a:spcBef>
              <a:spcAft>
                <a:spcPts val="0"/>
              </a:spcAft>
              <a:buSzPts val="1400"/>
              <a:buNone/>
              <a:defRPr sz="20200" b="1" i="0" u="none" strike="noStrike" cap="none">
                <a:solidFill>
                  <a:srgbClr val="020E58"/>
                </a:solidFill>
                <a:latin typeface="Arial"/>
                <a:ea typeface="Arial"/>
                <a:cs typeface="Arial"/>
                <a:sym typeface="Arial"/>
              </a:defRPr>
            </a:lvl9pPr>
          </a:lstStyle>
          <a:p>
            <a:endParaRPr/>
          </a:p>
        </p:txBody>
      </p:sp>
      <p:sp>
        <p:nvSpPr>
          <p:cNvPr id="25" name="Google Shape;25;p7"/>
          <p:cNvSpPr txBox="1">
            <a:spLocks noGrp="1"/>
          </p:cNvSpPr>
          <p:nvPr>
            <p:ph type="body" idx="1"/>
          </p:nvPr>
        </p:nvSpPr>
        <p:spPr>
          <a:xfrm>
            <a:off x="2193925" y="7369175"/>
            <a:ext cx="19392900" cy="3070225"/>
          </a:xfrm>
          <a:prstGeom prst="rect">
            <a:avLst/>
          </a:prstGeom>
          <a:noFill/>
          <a:ln>
            <a:noFill/>
          </a:ln>
        </p:spPr>
        <p:txBody>
          <a:bodyPr spcFirstLastPara="1" wrap="square" lIns="91425" tIns="45700" rIns="91425" bIns="45700" anchor="b" anchorCtr="0">
            <a:noAutofit/>
          </a:bodyPr>
          <a:lstStyle>
            <a:lvl1pPr marL="457200" marR="0" lvl="0" indent="-228600" algn="l" rtl="0">
              <a:spcBef>
                <a:spcPts val="480"/>
              </a:spcBef>
              <a:spcAft>
                <a:spcPts val="0"/>
              </a:spcAft>
              <a:buClr>
                <a:srgbClr val="020E58"/>
              </a:buClr>
              <a:buSzPts val="2400"/>
              <a:buFont typeface="Arial"/>
              <a:buNone/>
              <a:defRPr sz="2400" b="1" i="0" u="none" strike="noStrike" cap="none">
                <a:solidFill>
                  <a:srgbClr val="020E58"/>
                </a:solidFill>
                <a:latin typeface="Arial"/>
                <a:ea typeface="Arial"/>
                <a:cs typeface="Arial"/>
                <a:sym typeface="Arial"/>
              </a:defRPr>
            </a:lvl1pPr>
            <a:lvl2pPr marL="914400" marR="0" lvl="1" indent="-228600" algn="l" rtl="0">
              <a:spcBef>
                <a:spcPts val="400"/>
              </a:spcBef>
              <a:spcAft>
                <a:spcPts val="0"/>
              </a:spcAft>
              <a:buClr>
                <a:srgbClr val="020E58"/>
              </a:buClr>
              <a:buSzPts val="2000"/>
              <a:buFont typeface="Arial"/>
              <a:buNone/>
              <a:defRPr sz="2000" b="1" i="0" u="none" strike="noStrike" cap="none">
                <a:solidFill>
                  <a:srgbClr val="020E58"/>
                </a:solidFill>
                <a:latin typeface="Arial"/>
                <a:ea typeface="Arial"/>
                <a:cs typeface="Arial"/>
                <a:sym typeface="Arial"/>
              </a:defRPr>
            </a:lvl2pPr>
            <a:lvl3pPr marL="1371600" marR="0" lvl="2" indent="-228600" algn="l" rtl="0">
              <a:spcBef>
                <a:spcPts val="360"/>
              </a:spcBef>
              <a:spcAft>
                <a:spcPts val="0"/>
              </a:spcAft>
              <a:buClr>
                <a:srgbClr val="020E58"/>
              </a:buClr>
              <a:buSzPts val="1800"/>
              <a:buFont typeface="Arial"/>
              <a:buNone/>
              <a:defRPr sz="1800" b="1" i="0" u="none" strike="noStrike" cap="none">
                <a:solidFill>
                  <a:srgbClr val="020E58"/>
                </a:solidFill>
                <a:latin typeface="Arial"/>
                <a:ea typeface="Arial"/>
                <a:cs typeface="Arial"/>
                <a:sym typeface="Arial"/>
              </a:defRPr>
            </a:lvl3pPr>
            <a:lvl4pPr marL="1828800" marR="0" lvl="3"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4pPr>
            <a:lvl5pPr marL="2286000" marR="0" lvl="4"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5pPr>
            <a:lvl6pPr marL="2743200" marR="0" lvl="5"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6pPr>
            <a:lvl7pPr marL="3200400" marR="0" lvl="6"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7pPr>
            <a:lvl8pPr marL="3657600" marR="0" lvl="7"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8pPr>
            <a:lvl9pPr marL="4114800" marR="0" lvl="8"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9pPr>
          </a:lstStyle>
          <a:p>
            <a:endParaRPr/>
          </a:p>
        </p:txBody>
      </p:sp>
      <p:sp>
        <p:nvSpPr>
          <p:cNvPr id="26" name="Google Shape;26;p7"/>
          <p:cNvSpPr txBox="1">
            <a:spLocks noGrp="1"/>
          </p:cNvSpPr>
          <p:nvPr>
            <p:ph type="body" idx="2"/>
          </p:nvPr>
        </p:nvSpPr>
        <p:spPr>
          <a:xfrm>
            <a:off x="2193925" y="10439400"/>
            <a:ext cx="19392900" cy="18965863"/>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rgbClr val="020E58"/>
              </a:buClr>
              <a:buSzPts val="2400"/>
              <a:buFont typeface="Arial"/>
              <a:buChar char="•"/>
              <a:defRPr sz="2400" b="0" i="0" u="none" strike="noStrike" cap="none">
                <a:solidFill>
                  <a:srgbClr val="020E58"/>
                </a:solidFill>
                <a:latin typeface="Arial"/>
                <a:ea typeface="Arial"/>
                <a:cs typeface="Arial"/>
                <a:sym typeface="Arial"/>
              </a:defRPr>
            </a:lvl1pPr>
            <a:lvl2pPr marL="914400" marR="0" lvl="1" indent="-355600" algn="l" rtl="0">
              <a:spcBef>
                <a:spcPts val="400"/>
              </a:spcBef>
              <a:spcAft>
                <a:spcPts val="0"/>
              </a:spcAft>
              <a:buClr>
                <a:srgbClr val="020E58"/>
              </a:buClr>
              <a:buSzPts val="2000"/>
              <a:buFont typeface="Arial"/>
              <a:buChar char="–"/>
              <a:defRPr sz="2000" b="0" i="0" u="none" strike="noStrike" cap="none">
                <a:solidFill>
                  <a:srgbClr val="020E58"/>
                </a:solidFill>
                <a:latin typeface="Arial"/>
                <a:ea typeface="Arial"/>
                <a:cs typeface="Arial"/>
                <a:sym typeface="Arial"/>
              </a:defRPr>
            </a:lvl2pPr>
            <a:lvl3pPr marL="1371600" marR="0" lvl="2"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3pPr>
            <a:lvl4pPr marL="1828800" marR="0" lvl="3"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4pPr>
            <a:lvl5pPr marL="2286000" marR="0" lvl="4"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5pPr>
            <a:lvl6pPr marL="2743200" marR="0" lvl="5"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6pPr>
            <a:lvl7pPr marL="3200400" marR="0" lvl="6"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7pPr>
            <a:lvl8pPr marL="3657600" marR="0" lvl="7"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8pPr>
            <a:lvl9pPr marL="4114800" marR="0" lvl="8"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9pPr>
          </a:lstStyle>
          <a:p>
            <a:endParaRPr/>
          </a:p>
        </p:txBody>
      </p:sp>
      <p:sp>
        <p:nvSpPr>
          <p:cNvPr id="27" name="Google Shape;27;p7"/>
          <p:cNvSpPr txBox="1">
            <a:spLocks noGrp="1"/>
          </p:cNvSpPr>
          <p:nvPr>
            <p:ph type="body" idx="3"/>
          </p:nvPr>
        </p:nvSpPr>
        <p:spPr>
          <a:xfrm>
            <a:off x="22296438" y="7369175"/>
            <a:ext cx="19400837" cy="3070225"/>
          </a:xfrm>
          <a:prstGeom prst="rect">
            <a:avLst/>
          </a:prstGeom>
          <a:noFill/>
          <a:ln>
            <a:noFill/>
          </a:ln>
        </p:spPr>
        <p:txBody>
          <a:bodyPr spcFirstLastPara="1" wrap="square" lIns="91425" tIns="45700" rIns="91425" bIns="45700" anchor="b" anchorCtr="0">
            <a:noAutofit/>
          </a:bodyPr>
          <a:lstStyle>
            <a:lvl1pPr marL="457200" marR="0" lvl="0" indent="-228600" algn="l" rtl="0">
              <a:spcBef>
                <a:spcPts val="480"/>
              </a:spcBef>
              <a:spcAft>
                <a:spcPts val="0"/>
              </a:spcAft>
              <a:buClr>
                <a:srgbClr val="020E58"/>
              </a:buClr>
              <a:buSzPts val="2400"/>
              <a:buFont typeface="Arial"/>
              <a:buNone/>
              <a:defRPr sz="2400" b="1" i="0" u="none" strike="noStrike" cap="none">
                <a:solidFill>
                  <a:srgbClr val="020E58"/>
                </a:solidFill>
                <a:latin typeface="Arial"/>
                <a:ea typeface="Arial"/>
                <a:cs typeface="Arial"/>
                <a:sym typeface="Arial"/>
              </a:defRPr>
            </a:lvl1pPr>
            <a:lvl2pPr marL="914400" marR="0" lvl="1" indent="-228600" algn="l" rtl="0">
              <a:spcBef>
                <a:spcPts val="400"/>
              </a:spcBef>
              <a:spcAft>
                <a:spcPts val="0"/>
              </a:spcAft>
              <a:buClr>
                <a:srgbClr val="020E58"/>
              </a:buClr>
              <a:buSzPts val="2000"/>
              <a:buFont typeface="Arial"/>
              <a:buNone/>
              <a:defRPr sz="2000" b="1" i="0" u="none" strike="noStrike" cap="none">
                <a:solidFill>
                  <a:srgbClr val="020E58"/>
                </a:solidFill>
                <a:latin typeface="Arial"/>
                <a:ea typeface="Arial"/>
                <a:cs typeface="Arial"/>
                <a:sym typeface="Arial"/>
              </a:defRPr>
            </a:lvl2pPr>
            <a:lvl3pPr marL="1371600" marR="0" lvl="2" indent="-228600" algn="l" rtl="0">
              <a:spcBef>
                <a:spcPts val="360"/>
              </a:spcBef>
              <a:spcAft>
                <a:spcPts val="0"/>
              </a:spcAft>
              <a:buClr>
                <a:srgbClr val="020E58"/>
              </a:buClr>
              <a:buSzPts val="1800"/>
              <a:buFont typeface="Arial"/>
              <a:buNone/>
              <a:defRPr sz="1800" b="1" i="0" u="none" strike="noStrike" cap="none">
                <a:solidFill>
                  <a:srgbClr val="020E58"/>
                </a:solidFill>
                <a:latin typeface="Arial"/>
                <a:ea typeface="Arial"/>
                <a:cs typeface="Arial"/>
                <a:sym typeface="Arial"/>
              </a:defRPr>
            </a:lvl3pPr>
            <a:lvl4pPr marL="1828800" marR="0" lvl="3"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4pPr>
            <a:lvl5pPr marL="2286000" marR="0" lvl="4"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5pPr>
            <a:lvl6pPr marL="2743200" marR="0" lvl="5"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6pPr>
            <a:lvl7pPr marL="3200400" marR="0" lvl="6"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7pPr>
            <a:lvl8pPr marL="3657600" marR="0" lvl="7"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8pPr>
            <a:lvl9pPr marL="4114800" marR="0" lvl="8"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9pPr>
          </a:lstStyle>
          <a:p>
            <a:endParaRPr/>
          </a:p>
        </p:txBody>
      </p:sp>
      <p:sp>
        <p:nvSpPr>
          <p:cNvPr id="28" name="Google Shape;28;p7"/>
          <p:cNvSpPr txBox="1">
            <a:spLocks noGrp="1"/>
          </p:cNvSpPr>
          <p:nvPr>
            <p:ph type="body" idx="4"/>
          </p:nvPr>
        </p:nvSpPr>
        <p:spPr>
          <a:xfrm>
            <a:off x="22296438" y="10439400"/>
            <a:ext cx="19400837" cy="18965863"/>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rgbClr val="020E58"/>
              </a:buClr>
              <a:buSzPts val="2400"/>
              <a:buFont typeface="Arial"/>
              <a:buChar char="•"/>
              <a:defRPr sz="2400" b="0" i="0" u="none" strike="noStrike" cap="none">
                <a:solidFill>
                  <a:srgbClr val="020E58"/>
                </a:solidFill>
                <a:latin typeface="Arial"/>
                <a:ea typeface="Arial"/>
                <a:cs typeface="Arial"/>
                <a:sym typeface="Arial"/>
              </a:defRPr>
            </a:lvl1pPr>
            <a:lvl2pPr marL="914400" marR="0" lvl="1" indent="-355600" algn="l" rtl="0">
              <a:spcBef>
                <a:spcPts val="400"/>
              </a:spcBef>
              <a:spcAft>
                <a:spcPts val="0"/>
              </a:spcAft>
              <a:buClr>
                <a:srgbClr val="020E58"/>
              </a:buClr>
              <a:buSzPts val="2000"/>
              <a:buFont typeface="Arial"/>
              <a:buChar char="–"/>
              <a:defRPr sz="2000" b="0" i="0" u="none" strike="noStrike" cap="none">
                <a:solidFill>
                  <a:srgbClr val="020E58"/>
                </a:solidFill>
                <a:latin typeface="Arial"/>
                <a:ea typeface="Arial"/>
                <a:cs typeface="Arial"/>
                <a:sym typeface="Arial"/>
              </a:defRPr>
            </a:lvl2pPr>
            <a:lvl3pPr marL="1371600" marR="0" lvl="2"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3pPr>
            <a:lvl4pPr marL="1828800" marR="0" lvl="3"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4pPr>
            <a:lvl5pPr marL="2286000" marR="0" lvl="4"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5pPr>
            <a:lvl6pPr marL="2743200" marR="0" lvl="5"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6pPr>
            <a:lvl7pPr marL="3200400" marR="0" lvl="6"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7pPr>
            <a:lvl8pPr marL="3657600" marR="0" lvl="7"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8pPr>
            <a:lvl9pPr marL="4114800" marR="0" lvl="8"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2193925" y="1317625"/>
            <a:ext cx="39503350" cy="54864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0200" b="1" i="0" u="none" strike="noStrike" cap="none">
                <a:solidFill>
                  <a:srgbClr val="020E58"/>
                </a:solidFill>
                <a:latin typeface="Arial"/>
                <a:ea typeface="Arial"/>
                <a:cs typeface="Arial"/>
                <a:sym typeface="Arial"/>
              </a:defRPr>
            </a:lvl1pPr>
            <a:lvl2pPr marR="0" lvl="1" algn="ctr" rtl="0">
              <a:spcBef>
                <a:spcPts val="0"/>
              </a:spcBef>
              <a:spcAft>
                <a:spcPts val="0"/>
              </a:spcAft>
              <a:buSzPts val="1400"/>
              <a:buNone/>
              <a:defRPr sz="20200" b="1" i="0" u="none" strike="noStrike" cap="none">
                <a:solidFill>
                  <a:srgbClr val="020E58"/>
                </a:solidFill>
                <a:latin typeface="Arial"/>
                <a:ea typeface="Arial"/>
                <a:cs typeface="Arial"/>
                <a:sym typeface="Arial"/>
              </a:defRPr>
            </a:lvl2pPr>
            <a:lvl3pPr marR="0" lvl="2" algn="ctr" rtl="0">
              <a:spcBef>
                <a:spcPts val="0"/>
              </a:spcBef>
              <a:spcAft>
                <a:spcPts val="0"/>
              </a:spcAft>
              <a:buSzPts val="1400"/>
              <a:buNone/>
              <a:defRPr sz="20200" b="1" i="0" u="none" strike="noStrike" cap="none">
                <a:solidFill>
                  <a:srgbClr val="020E58"/>
                </a:solidFill>
                <a:latin typeface="Arial"/>
                <a:ea typeface="Arial"/>
                <a:cs typeface="Arial"/>
                <a:sym typeface="Arial"/>
              </a:defRPr>
            </a:lvl3pPr>
            <a:lvl4pPr marR="0" lvl="3" algn="ctr" rtl="0">
              <a:spcBef>
                <a:spcPts val="0"/>
              </a:spcBef>
              <a:spcAft>
                <a:spcPts val="0"/>
              </a:spcAft>
              <a:buSzPts val="1400"/>
              <a:buNone/>
              <a:defRPr sz="20200" b="1" i="0" u="none" strike="noStrike" cap="none">
                <a:solidFill>
                  <a:srgbClr val="020E58"/>
                </a:solidFill>
                <a:latin typeface="Arial"/>
                <a:ea typeface="Arial"/>
                <a:cs typeface="Arial"/>
                <a:sym typeface="Arial"/>
              </a:defRPr>
            </a:lvl4pPr>
            <a:lvl5pPr marR="0" lvl="4" algn="ctr" rtl="0">
              <a:spcBef>
                <a:spcPts val="0"/>
              </a:spcBef>
              <a:spcAft>
                <a:spcPts val="0"/>
              </a:spcAft>
              <a:buSzPts val="1400"/>
              <a:buNone/>
              <a:defRPr sz="20200" b="1" i="0" u="none" strike="noStrike" cap="none">
                <a:solidFill>
                  <a:srgbClr val="020E58"/>
                </a:solidFill>
                <a:latin typeface="Arial"/>
                <a:ea typeface="Arial"/>
                <a:cs typeface="Arial"/>
                <a:sym typeface="Arial"/>
              </a:defRPr>
            </a:lvl5pPr>
            <a:lvl6pPr marR="0" lvl="5" algn="ctr" rtl="0">
              <a:spcBef>
                <a:spcPts val="0"/>
              </a:spcBef>
              <a:spcAft>
                <a:spcPts val="0"/>
              </a:spcAft>
              <a:buSzPts val="1400"/>
              <a:buNone/>
              <a:defRPr sz="20200" b="1" i="0" u="none" strike="noStrike" cap="none">
                <a:solidFill>
                  <a:srgbClr val="020E58"/>
                </a:solidFill>
                <a:latin typeface="Arial"/>
                <a:ea typeface="Arial"/>
                <a:cs typeface="Arial"/>
                <a:sym typeface="Arial"/>
              </a:defRPr>
            </a:lvl6pPr>
            <a:lvl7pPr marR="0" lvl="6" algn="ctr" rtl="0">
              <a:spcBef>
                <a:spcPts val="0"/>
              </a:spcBef>
              <a:spcAft>
                <a:spcPts val="0"/>
              </a:spcAft>
              <a:buSzPts val="1400"/>
              <a:buNone/>
              <a:defRPr sz="20200" b="1" i="0" u="none" strike="noStrike" cap="none">
                <a:solidFill>
                  <a:srgbClr val="020E58"/>
                </a:solidFill>
                <a:latin typeface="Arial"/>
                <a:ea typeface="Arial"/>
                <a:cs typeface="Arial"/>
                <a:sym typeface="Arial"/>
              </a:defRPr>
            </a:lvl7pPr>
            <a:lvl8pPr marR="0" lvl="7" algn="ctr" rtl="0">
              <a:spcBef>
                <a:spcPts val="0"/>
              </a:spcBef>
              <a:spcAft>
                <a:spcPts val="0"/>
              </a:spcAft>
              <a:buSzPts val="1400"/>
              <a:buNone/>
              <a:defRPr sz="20200" b="1" i="0" u="none" strike="noStrike" cap="none">
                <a:solidFill>
                  <a:srgbClr val="020E58"/>
                </a:solidFill>
                <a:latin typeface="Arial"/>
                <a:ea typeface="Arial"/>
                <a:cs typeface="Arial"/>
                <a:sym typeface="Arial"/>
              </a:defRPr>
            </a:lvl8pPr>
            <a:lvl9pPr marR="0" lvl="8" algn="ctr" rtl="0">
              <a:spcBef>
                <a:spcPts val="0"/>
              </a:spcBef>
              <a:spcAft>
                <a:spcPts val="0"/>
              </a:spcAft>
              <a:buSzPts val="1400"/>
              <a:buNone/>
              <a:defRPr sz="20200" b="1" i="0" u="none" strike="noStrike" cap="none">
                <a:solidFill>
                  <a:srgbClr val="020E58"/>
                </a:solidFill>
                <a:latin typeface="Arial"/>
                <a:ea typeface="Arial"/>
                <a:cs typeface="Arial"/>
                <a:sym typeface="Aria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1"/>
        <p:cNvGrpSpPr/>
        <p:nvPr/>
      </p:nvGrpSpPr>
      <p:grpSpPr>
        <a:xfrm>
          <a:off x="0" y="0"/>
          <a:ext cx="0" cy="0"/>
          <a:chOff x="0" y="0"/>
          <a:chExt cx="0" cy="0"/>
        </a:xfrm>
      </p:grpSpPr>
      <p:sp>
        <p:nvSpPr>
          <p:cNvPr id="32" name="Google Shape;32;p9"/>
          <p:cNvSpPr txBox="1">
            <a:spLocks noGrp="1"/>
          </p:cNvSpPr>
          <p:nvPr>
            <p:ph type="title"/>
          </p:nvPr>
        </p:nvSpPr>
        <p:spPr>
          <a:xfrm>
            <a:off x="2193925" y="1311275"/>
            <a:ext cx="14439900" cy="5576888"/>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2000" b="1" i="0" u="none" strike="noStrike" cap="none">
                <a:solidFill>
                  <a:srgbClr val="020E58"/>
                </a:solidFill>
                <a:latin typeface="Arial"/>
                <a:ea typeface="Arial"/>
                <a:cs typeface="Arial"/>
                <a:sym typeface="Arial"/>
              </a:defRPr>
            </a:lvl1pPr>
            <a:lvl2pPr marR="0" lvl="1" algn="ctr" rtl="0">
              <a:spcBef>
                <a:spcPts val="0"/>
              </a:spcBef>
              <a:spcAft>
                <a:spcPts val="0"/>
              </a:spcAft>
              <a:buSzPts val="1400"/>
              <a:buNone/>
              <a:defRPr sz="20200" b="1" i="0" u="none" strike="noStrike" cap="none">
                <a:solidFill>
                  <a:srgbClr val="020E58"/>
                </a:solidFill>
                <a:latin typeface="Arial"/>
                <a:ea typeface="Arial"/>
                <a:cs typeface="Arial"/>
                <a:sym typeface="Arial"/>
              </a:defRPr>
            </a:lvl2pPr>
            <a:lvl3pPr marR="0" lvl="2" algn="ctr" rtl="0">
              <a:spcBef>
                <a:spcPts val="0"/>
              </a:spcBef>
              <a:spcAft>
                <a:spcPts val="0"/>
              </a:spcAft>
              <a:buSzPts val="1400"/>
              <a:buNone/>
              <a:defRPr sz="20200" b="1" i="0" u="none" strike="noStrike" cap="none">
                <a:solidFill>
                  <a:srgbClr val="020E58"/>
                </a:solidFill>
                <a:latin typeface="Arial"/>
                <a:ea typeface="Arial"/>
                <a:cs typeface="Arial"/>
                <a:sym typeface="Arial"/>
              </a:defRPr>
            </a:lvl3pPr>
            <a:lvl4pPr marR="0" lvl="3" algn="ctr" rtl="0">
              <a:spcBef>
                <a:spcPts val="0"/>
              </a:spcBef>
              <a:spcAft>
                <a:spcPts val="0"/>
              </a:spcAft>
              <a:buSzPts val="1400"/>
              <a:buNone/>
              <a:defRPr sz="20200" b="1" i="0" u="none" strike="noStrike" cap="none">
                <a:solidFill>
                  <a:srgbClr val="020E58"/>
                </a:solidFill>
                <a:latin typeface="Arial"/>
                <a:ea typeface="Arial"/>
                <a:cs typeface="Arial"/>
                <a:sym typeface="Arial"/>
              </a:defRPr>
            </a:lvl4pPr>
            <a:lvl5pPr marR="0" lvl="4" algn="ctr" rtl="0">
              <a:spcBef>
                <a:spcPts val="0"/>
              </a:spcBef>
              <a:spcAft>
                <a:spcPts val="0"/>
              </a:spcAft>
              <a:buSzPts val="1400"/>
              <a:buNone/>
              <a:defRPr sz="20200" b="1" i="0" u="none" strike="noStrike" cap="none">
                <a:solidFill>
                  <a:srgbClr val="020E58"/>
                </a:solidFill>
                <a:latin typeface="Arial"/>
                <a:ea typeface="Arial"/>
                <a:cs typeface="Arial"/>
                <a:sym typeface="Arial"/>
              </a:defRPr>
            </a:lvl5pPr>
            <a:lvl6pPr marR="0" lvl="5" algn="ctr" rtl="0">
              <a:spcBef>
                <a:spcPts val="0"/>
              </a:spcBef>
              <a:spcAft>
                <a:spcPts val="0"/>
              </a:spcAft>
              <a:buSzPts val="1400"/>
              <a:buNone/>
              <a:defRPr sz="20200" b="1" i="0" u="none" strike="noStrike" cap="none">
                <a:solidFill>
                  <a:srgbClr val="020E58"/>
                </a:solidFill>
                <a:latin typeface="Arial"/>
                <a:ea typeface="Arial"/>
                <a:cs typeface="Arial"/>
                <a:sym typeface="Arial"/>
              </a:defRPr>
            </a:lvl6pPr>
            <a:lvl7pPr marR="0" lvl="6" algn="ctr" rtl="0">
              <a:spcBef>
                <a:spcPts val="0"/>
              </a:spcBef>
              <a:spcAft>
                <a:spcPts val="0"/>
              </a:spcAft>
              <a:buSzPts val="1400"/>
              <a:buNone/>
              <a:defRPr sz="20200" b="1" i="0" u="none" strike="noStrike" cap="none">
                <a:solidFill>
                  <a:srgbClr val="020E58"/>
                </a:solidFill>
                <a:latin typeface="Arial"/>
                <a:ea typeface="Arial"/>
                <a:cs typeface="Arial"/>
                <a:sym typeface="Arial"/>
              </a:defRPr>
            </a:lvl7pPr>
            <a:lvl8pPr marR="0" lvl="7" algn="ctr" rtl="0">
              <a:spcBef>
                <a:spcPts val="0"/>
              </a:spcBef>
              <a:spcAft>
                <a:spcPts val="0"/>
              </a:spcAft>
              <a:buSzPts val="1400"/>
              <a:buNone/>
              <a:defRPr sz="20200" b="1" i="0" u="none" strike="noStrike" cap="none">
                <a:solidFill>
                  <a:srgbClr val="020E58"/>
                </a:solidFill>
                <a:latin typeface="Arial"/>
                <a:ea typeface="Arial"/>
                <a:cs typeface="Arial"/>
                <a:sym typeface="Arial"/>
              </a:defRPr>
            </a:lvl8pPr>
            <a:lvl9pPr marR="0" lvl="8" algn="ctr" rtl="0">
              <a:spcBef>
                <a:spcPts val="0"/>
              </a:spcBef>
              <a:spcAft>
                <a:spcPts val="0"/>
              </a:spcAft>
              <a:buSzPts val="1400"/>
              <a:buNone/>
              <a:defRPr sz="20200" b="1" i="0" u="none" strike="noStrike" cap="none">
                <a:solidFill>
                  <a:srgbClr val="020E58"/>
                </a:solidFill>
                <a:latin typeface="Arial"/>
                <a:ea typeface="Arial"/>
                <a:cs typeface="Arial"/>
                <a:sym typeface="Arial"/>
              </a:defRPr>
            </a:lvl9pPr>
          </a:lstStyle>
          <a:p>
            <a:endParaRPr/>
          </a:p>
        </p:txBody>
      </p:sp>
      <p:sp>
        <p:nvSpPr>
          <p:cNvPr id="33" name="Google Shape;33;p9"/>
          <p:cNvSpPr txBox="1">
            <a:spLocks noGrp="1"/>
          </p:cNvSpPr>
          <p:nvPr>
            <p:ph type="body" idx="1"/>
          </p:nvPr>
        </p:nvSpPr>
        <p:spPr>
          <a:xfrm>
            <a:off x="17160875" y="1311275"/>
            <a:ext cx="24536400" cy="28093988"/>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rgbClr val="020E58"/>
              </a:buClr>
              <a:buSzPts val="3200"/>
              <a:buFont typeface="Arial"/>
              <a:buChar char="•"/>
              <a:defRPr sz="3200" b="0" i="0" u="none" strike="noStrike" cap="none">
                <a:solidFill>
                  <a:srgbClr val="020E58"/>
                </a:solidFill>
                <a:latin typeface="Arial"/>
                <a:ea typeface="Arial"/>
                <a:cs typeface="Arial"/>
                <a:sym typeface="Arial"/>
              </a:defRPr>
            </a:lvl1pPr>
            <a:lvl2pPr marL="914400" marR="0" lvl="1" indent="-406400" algn="l" rtl="0">
              <a:spcBef>
                <a:spcPts val="560"/>
              </a:spcBef>
              <a:spcAft>
                <a:spcPts val="0"/>
              </a:spcAft>
              <a:buClr>
                <a:srgbClr val="020E58"/>
              </a:buClr>
              <a:buSzPts val="2800"/>
              <a:buFont typeface="Arial"/>
              <a:buChar char="–"/>
              <a:defRPr sz="2800" b="0" i="0" u="none" strike="noStrike" cap="none">
                <a:solidFill>
                  <a:srgbClr val="020E58"/>
                </a:solidFill>
                <a:latin typeface="Arial"/>
                <a:ea typeface="Arial"/>
                <a:cs typeface="Arial"/>
                <a:sym typeface="Arial"/>
              </a:defRPr>
            </a:lvl2pPr>
            <a:lvl3pPr marL="1371600" marR="0" lvl="2" indent="-381000" algn="l" rtl="0">
              <a:spcBef>
                <a:spcPts val="480"/>
              </a:spcBef>
              <a:spcAft>
                <a:spcPts val="0"/>
              </a:spcAft>
              <a:buClr>
                <a:srgbClr val="020E58"/>
              </a:buClr>
              <a:buSzPts val="2400"/>
              <a:buFont typeface="Arial"/>
              <a:buChar char="•"/>
              <a:defRPr sz="2400" b="0" i="0" u="none" strike="noStrike" cap="none">
                <a:solidFill>
                  <a:srgbClr val="020E58"/>
                </a:solidFill>
                <a:latin typeface="Arial"/>
                <a:ea typeface="Arial"/>
                <a:cs typeface="Arial"/>
                <a:sym typeface="Arial"/>
              </a:defRPr>
            </a:lvl3pPr>
            <a:lvl4pPr marL="1828800" marR="0" lvl="3" indent="-355600" algn="l" rtl="0">
              <a:spcBef>
                <a:spcPts val="400"/>
              </a:spcBef>
              <a:spcAft>
                <a:spcPts val="0"/>
              </a:spcAft>
              <a:buClr>
                <a:srgbClr val="020E58"/>
              </a:buClr>
              <a:buSzPts val="2000"/>
              <a:buFont typeface="Arial"/>
              <a:buChar char="–"/>
              <a:defRPr sz="2000" b="0" i="0" u="none" strike="noStrike" cap="none">
                <a:solidFill>
                  <a:srgbClr val="020E58"/>
                </a:solidFill>
                <a:latin typeface="Arial"/>
                <a:ea typeface="Arial"/>
                <a:cs typeface="Arial"/>
                <a:sym typeface="Arial"/>
              </a:defRPr>
            </a:lvl4pPr>
            <a:lvl5pPr marL="2286000" marR="0" lvl="4" indent="-355600" algn="l" rtl="0">
              <a:spcBef>
                <a:spcPts val="400"/>
              </a:spcBef>
              <a:spcAft>
                <a:spcPts val="0"/>
              </a:spcAft>
              <a:buClr>
                <a:srgbClr val="020E58"/>
              </a:buClr>
              <a:buSzPts val="2000"/>
              <a:buFont typeface="Arial"/>
              <a:buChar char="•"/>
              <a:defRPr sz="2000" b="0" i="0" u="none" strike="noStrike" cap="none">
                <a:solidFill>
                  <a:srgbClr val="020E58"/>
                </a:solidFill>
                <a:latin typeface="Arial"/>
                <a:ea typeface="Arial"/>
                <a:cs typeface="Arial"/>
                <a:sym typeface="Arial"/>
              </a:defRPr>
            </a:lvl5pPr>
            <a:lvl6pPr marL="2743200" marR="0" lvl="5" indent="-355600" algn="l" rtl="0">
              <a:spcBef>
                <a:spcPts val="400"/>
              </a:spcBef>
              <a:spcAft>
                <a:spcPts val="0"/>
              </a:spcAft>
              <a:buClr>
                <a:srgbClr val="020E58"/>
              </a:buClr>
              <a:buSzPts val="2000"/>
              <a:buFont typeface="Arial"/>
              <a:buChar char="•"/>
              <a:defRPr sz="2000" b="0" i="0" u="none" strike="noStrike" cap="none">
                <a:solidFill>
                  <a:srgbClr val="020E58"/>
                </a:solidFill>
                <a:latin typeface="Arial"/>
                <a:ea typeface="Arial"/>
                <a:cs typeface="Arial"/>
                <a:sym typeface="Arial"/>
              </a:defRPr>
            </a:lvl6pPr>
            <a:lvl7pPr marL="3200400" marR="0" lvl="6" indent="-355600" algn="l" rtl="0">
              <a:spcBef>
                <a:spcPts val="400"/>
              </a:spcBef>
              <a:spcAft>
                <a:spcPts val="0"/>
              </a:spcAft>
              <a:buClr>
                <a:srgbClr val="020E58"/>
              </a:buClr>
              <a:buSzPts val="2000"/>
              <a:buFont typeface="Arial"/>
              <a:buChar char="•"/>
              <a:defRPr sz="2000" b="0" i="0" u="none" strike="noStrike" cap="none">
                <a:solidFill>
                  <a:srgbClr val="020E58"/>
                </a:solidFill>
                <a:latin typeface="Arial"/>
                <a:ea typeface="Arial"/>
                <a:cs typeface="Arial"/>
                <a:sym typeface="Arial"/>
              </a:defRPr>
            </a:lvl7pPr>
            <a:lvl8pPr marL="3657600" marR="0" lvl="7" indent="-355600" algn="l" rtl="0">
              <a:spcBef>
                <a:spcPts val="400"/>
              </a:spcBef>
              <a:spcAft>
                <a:spcPts val="0"/>
              </a:spcAft>
              <a:buClr>
                <a:srgbClr val="020E58"/>
              </a:buClr>
              <a:buSzPts val="2000"/>
              <a:buFont typeface="Arial"/>
              <a:buChar char="•"/>
              <a:defRPr sz="2000" b="0" i="0" u="none" strike="noStrike" cap="none">
                <a:solidFill>
                  <a:srgbClr val="020E58"/>
                </a:solidFill>
                <a:latin typeface="Arial"/>
                <a:ea typeface="Arial"/>
                <a:cs typeface="Arial"/>
                <a:sym typeface="Arial"/>
              </a:defRPr>
            </a:lvl8pPr>
            <a:lvl9pPr marL="4114800" marR="0" lvl="8" indent="-355600" algn="l" rtl="0">
              <a:spcBef>
                <a:spcPts val="400"/>
              </a:spcBef>
              <a:spcAft>
                <a:spcPts val="0"/>
              </a:spcAft>
              <a:buClr>
                <a:srgbClr val="020E58"/>
              </a:buClr>
              <a:buSzPts val="2000"/>
              <a:buFont typeface="Arial"/>
              <a:buChar char="•"/>
              <a:defRPr sz="2000" b="0" i="0" u="none" strike="noStrike" cap="none">
                <a:solidFill>
                  <a:srgbClr val="020E58"/>
                </a:solidFill>
                <a:latin typeface="Arial"/>
                <a:ea typeface="Arial"/>
                <a:cs typeface="Arial"/>
                <a:sym typeface="Arial"/>
              </a:defRPr>
            </a:lvl9pPr>
          </a:lstStyle>
          <a:p>
            <a:endParaRPr/>
          </a:p>
        </p:txBody>
      </p:sp>
      <p:sp>
        <p:nvSpPr>
          <p:cNvPr id="34" name="Google Shape;34;p9"/>
          <p:cNvSpPr txBox="1">
            <a:spLocks noGrp="1"/>
          </p:cNvSpPr>
          <p:nvPr>
            <p:ph type="body" idx="2"/>
          </p:nvPr>
        </p:nvSpPr>
        <p:spPr>
          <a:xfrm>
            <a:off x="2193925" y="6888163"/>
            <a:ext cx="14439900" cy="225171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280"/>
              </a:spcBef>
              <a:spcAft>
                <a:spcPts val="0"/>
              </a:spcAft>
              <a:buClr>
                <a:srgbClr val="020E58"/>
              </a:buClr>
              <a:buSzPts val="1400"/>
              <a:buFont typeface="Arial"/>
              <a:buNone/>
              <a:defRPr sz="1400" b="0" i="0" u="none" strike="noStrike" cap="none">
                <a:solidFill>
                  <a:srgbClr val="020E58"/>
                </a:solidFill>
                <a:latin typeface="Arial"/>
                <a:ea typeface="Arial"/>
                <a:cs typeface="Arial"/>
                <a:sym typeface="Arial"/>
              </a:defRPr>
            </a:lvl1pPr>
            <a:lvl2pPr marL="914400" marR="0" lvl="1" indent="-228600" algn="l" rtl="0">
              <a:spcBef>
                <a:spcPts val="240"/>
              </a:spcBef>
              <a:spcAft>
                <a:spcPts val="0"/>
              </a:spcAft>
              <a:buClr>
                <a:srgbClr val="020E58"/>
              </a:buClr>
              <a:buSzPts val="1200"/>
              <a:buFont typeface="Arial"/>
              <a:buNone/>
              <a:defRPr sz="1200" b="0" i="0" u="none" strike="noStrike" cap="none">
                <a:solidFill>
                  <a:srgbClr val="020E58"/>
                </a:solidFill>
                <a:latin typeface="Arial"/>
                <a:ea typeface="Arial"/>
                <a:cs typeface="Arial"/>
                <a:sym typeface="Arial"/>
              </a:defRPr>
            </a:lvl2pPr>
            <a:lvl3pPr marL="1371600" marR="0" lvl="2" indent="-228600" algn="l" rtl="0">
              <a:spcBef>
                <a:spcPts val="200"/>
              </a:spcBef>
              <a:spcAft>
                <a:spcPts val="0"/>
              </a:spcAft>
              <a:buClr>
                <a:srgbClr val="020E58"/>
              </a:buClr>
              <a:buSzPts val="1000"/>
              <a:buFont typeface="Arial"/>
              <a:buNone/>
              <a:defRPr sz="1000" b="0" i="0" u="none" strike="noStrike" cap="none">
                <a:solidFill>
                  <a:srgbClr val="020E58"/>
                </a:solidFill>
                <a:latin typeface="Arial"/>
                <a:ea typeface="Arial"/>
                <a:cs typeface="Arial"/>
                <a:sym typeface="Arial"/>
              </a:defRPr>
            </a:lvl3pPr>
            <a:lvl4pPr marL="1828800" marR="0" lvl="3"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4pPr>
            <a:lvl5pPr marL="2286000" marR="0" lvl="4"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5pPr>
            <a:lvl6pPr marL="2743200" marR="0" lvl="5"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6pPr>
            <a:lvl7pPr marL="3200400" marR="0" lvl="6"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7pPr>
            <a:lvl8pPr marL="3657600" marR="0" lvl="7"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8pPr>
            <a:lvl9pPr marL="4114800" marR="0" lvl="8"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5"/>
        <p:cNvGrpSpPr/>
        <p:nvPr/>
      </p:nvGrpSpPr>
      <p:grpSpPr>
        <a:xfrm>
          <a:off x="0" y="0"/>
          <a:ext cx="0" cy="0"/>
          <a:chOff x="0" y="0"/>
          <a:chExt cx="0" cy="0"/>
        </a:xfrm>
      </p:grpSpPr>
      <p:sp>
        <p:nvSpPr>
          <p:cNvPr id="36" name="Google Shape;36;p10"/>
          <p:cNvSpPr txBox="1">
            <a:spLocks noGrp="1"/>
          </p:cNvSpPr>
          <p:nvPr>
            <p:ph type="title"/>
          </p:nvPr>
        </p:nvSpPr>
        <p:spPr>
          <a:xfrm>
            <a:off x="8602663" y="23042563"/>
            <a:ext cx="26335037" cy="272097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2000" b="1" i="0" u="none" strike="noStrike" cap="none">
                <a:solidFill>
                  <a:srgbClr val="020E58"/>
                </a:solidFill>
                <a:latin typeface="Arial"/>
                <a:ea typeface="Arial"/>
                <a:cs typeface="Arial"/>
                <a:sym typeface="Arial"/>
              </a:defRPr>
            </a:lvl1pPr>
            <a:lvl2pPr marR="0" lvl="1" algn="ctr" rtl="0">
              <a:spcBef>
                <a:spcPts val="0"/>
              </a:spcBef>
              <a:spcAft>
                <a:spcPts val="0"/>
              </a:spcAft>
              <a:buSzPts val="1400"/>
              <a:buNone/>
              <a:defRPr sz="20200" b="1" i="0" u="none" strike="noStrike" cap="none">
                <a:solidFill>
                  <a:srgbClr val="020E58"/>
                </a:solidFill>
                <a:latin typeface="Arial"/>
                <a:ea typeface="Arial"/>
                <a:cs typeface="Arial"/>
                <a:sym typeface="Arial"/>
              </a:defRPr>
            </a:lvl2pPr>
            <a:lvl3pPr marR="0" lvl="2" algn="ctr" rtl="0">
              <a:spcBef>
                <a:spcPts val="0"/>
              </a:spcBef>
              <a:spcAft>
                <a:spcPts val="0"/>
              </a:spcAft>
              <a:buSzPts val="1400"/>
              <a:buNone/>
              <a:defRPr sz="20200" b="1" i="0" u="none" strike="noStrike" cap="none">
                <a:solidFill>
                  <a:srgbClr val="020E58"/>
                </a:solidFill>
                <a:latin typeface="Arial"/>
                <a:ea typeface="Arial"/>
                <a:cs typeface="Arial"/>
                <a:sym typeface="Arial"/>
              </a:defRPr>
            </a:lvl3pPr>
            <a:lvl4pPr marR="0" lvl="3" algn="ctr" rtl="0">
              <a:spcBef>
                <a:spcPts val="0"/>
              </a:spcBef>
              <a:spcAft>
                <a:spcPts val="0"/>
              </a:spcAft>
              <a:buSzPts val="1400"/>
              <a:buNone/>
              <a:defRPr sz="20200" b="1" i="0" u="none" strike="noStrike" cap="none">
                <a:solidFill>
                  <a:srgbClr val="020E58"/>
                </a:solidFill>
                <a:latin typeface="Arial"/>
                <a:ea typeface="Arial"/>
                <a:cs typeface="Arial"/>
                <a:sym typeface="Arial"/>
              </a:defRPr>
            </a:lvl4pPr>
            <a:lvl5pPr marR="0" lvl="4" algn="ctr" rtl="0">
              <a:spcBef>
                <a:spcPts val="0"/>
              </a:spcBef>
              <a:spcAft>
                <a:spcPts val="0"/>
              </a:spcAft>
              <a:buSzPts val="1400"/>
              <a:buNone/>
              <a:defRPr sz="20200" b="1" i="0" u="none" strike="noStrike" cap="none">
                <a:solidFill>
                  <a:srgbClr val="020E58"/>
                </a:solidFill>
                <a:latin typeface="Arial"/>
                <a:ea typeface="Arial"/>
                <a:cs typeface="Arial"/>
                <a:sym typeface="Arial"/>
              </a:defRPr>
            </a:lvl5pPr>
            <a:lvl6pPr marR="0" lvl="5" algn="ctr" rtl="0">
              <a:spcBef>
                <a:spcPts val="0"/>
              </a:spcBef>
              <a:spcAft>
                <a:spcPts val="0"/>
              </a:spcAft>
              <a:buSzPts val="1400"/>
              <a:buNone/>
              <a:defRPr sz="20200" b="1" i="0" u="none" strike="noStrike" cap="none">
                <a:solidFill>
                  <a:srgbClr val="020E58"/>
                </a:solidFill>
                <a:latin typeface="Arial"/>
                <a:ea typeface="Arial"/>
                <a:cs typeface="Arial"/>
                <a:sym typeface="Arial"/>
              </a:defRPr>
            </a:lvl6pPr>
            <a:lvl7pPr marR="0" lvl="6" algn="ctr" rtl="0">
              <a:spcBef>
                <a:spcPts val="0"/>
              </a:spcBef>
              <a:spcAft>
                <a:spcPts val="0"/>
              </a:spcAft>
              <a:buSzPts val="1400"/>
              <a:buNone/>
              <a:defRPr sz="20200" b="1" i="0" u="none" strike="noStrike" cap="none">
                <a:solidFill>
                  <a:srgbClr val="020E58"/>
                </a:solidFill>
                <a:latin typeface="Arial"/>
                <a:ea typeface="Arial"/>
                <a:cs typeface="Arial"/>
                <a:sym typeface="Arial"/>
              </a:defRPr>
            </a:lvl7pPr>
            <a:lvl8pPr marR="0" lvl="7" algn="ctr" rtl="0">
              <a:spcBef>
                <a:spcPts val="0"/>
              </a:spcBef>
              <a:spcAft>
                <a:spcPts val="0"/>
              </a:spcAft>
              <a:buSzPts val="1400"/>
              <a:buNone/>
              <a:defRPr sz="20200" b="1" i="0" u="none" strike="noStrike" cap="none">
                <a:solidFill>
                  <a:srgbClr val="020E58"/>
                </a:solidFill>
                <a:latin typeface="Arial"/>
                <a:ea typeface="Arial"/>
                <a:cs typeface="Arial"/>
                <a:sym typeface="Arial"/>
              </a:defRPr>
            </a:lvl8pPr>
            <a:lvl9pPr marR="0" lvl="8" algn="ctr" rtl="0">
              <a:spcBef>
                <a:spcPts val="0"/>
              </a:spcBef>
              <a:spcAft>
                <a:spcPts val="0"/>
              </a:spcAft>
              <a:buSzPts val="1400"/>
              <a:buNone/>
              <a:defRPr sz="20200" b="1" i="0" u="none" strike="noStrike" cap="none">
                <a:solidFill>
                  <a:srgbClr val="020E58"/>
                </a:solidFill>
                <a:latin typeface="Arial"/>
                <a:ea typeface="Arial"/>
                <a:cs typeface="Arial"/>
                <a:sym typeface="Arial"/>
              </a:defRPr>
            </a:lvl9pPr>
          </a:lstStyle>
          <a:p>
            <a:endParaRPr/>
          </a:p>
        </p:txBody>
      </p:sp>
      <p:sp>
        <p:nvSpPr>
          <p:cNvPr id="37" name="Google Shape;37;p10"/>
          <p:cNvSpPr>
            <a:spLocks noGrp="1"/>
          </p:cNvSpPr>
          <p:nvPr>
            <p:ph type="pic" idx="2"/>
          </p:nvPr>
        </p:nvSpPr>
        <p:spPr>
          <a:xfrm>
            <a:off x="8602663" y="2941638"/>
            <a:ext cx="26335037" cy="19750087"/>
          </a:xfrm>
          <a:prstGeom prst="rect">
            <a:avLst/>
          </a:prstGeom>
          <a:noFill/>
          <a:ln>
            <a:noFill/>
          </a:ln>
        </p:spPr>
      </p:sp>
      <p:sp>
        <p:nvSpPr>
          <p:cNvPr id="38" name="Google Shape;38;p10"/>
          <p:cNvSpPr txBox="1">
            <a:spLocks noGrp="1"/>
          </p:cNvSpPr>
          <p:nvPr>
            <p:ph type="body" idx="1"/>
          </p:nvPr>
        </p:nvSpPr>
        <p:spPr>
          <a:xfrm>
            <a:off x="8602663" y="25763538"/>
            <a:ext cx="26335037" cy="3862387"/>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280"/>
              </a:spcBef>
              <a:spcAft>
                <a:spcPts val="0"/>
              </a:spcAft>
              <a:buClr>
                <a:srgbClr val="020E58"/>
              </a:buClr>
              <a:buSzPts val="1400"/>
              <a:buFont typeface="Arial"/>
              <a:buNone/>
              <a:defRPr sz="1400" b="0" i="0" u="none" strike="noStrike" cap="none">
                <a:solidFill>
                  <a:srgbClr val="020E58"/>
                </a:solidFill>
                <a:latin typeface="Arial"/>
                <a:ea typeface="Arial"/>
                <a:cs typeface="Arial"/>
                <a:sym typeface="Arial"/>
              </a:defRPr>
            </a:lvl1pPr>
            <a:lvl2pPr marL="914400" marR="0" lvl="1" indent="-228600" algn="l" rtl="0">
              <a:spcBef>
                <a:spcPts val="240"/>
              </a:spcBef>
              <a:spcAft>
                <a:spcPts val="0"/>
              </a:spcAft>
              <a:buClr>
                <a:srgbClr val="020E58"/>
              </a:buClr>
              <a:buSzPts val="1200"/>
              <a:buFont typeface="Arial"/>
              <a:buNone/>
              <a:defRPr sz="1200" b="0" i="0" u="none" strike="noStrike" cap="none">
                <a:solidFill>
                  <a:srgbClr val="020E58"/>
                </a:solidFill>
                <a:latin typeface="Arial"/>
                <a:ea typeface="Arial"/>
                <a:cs typeface="Arial"/>
                <a:sym typeface="Arial"/>
              </a:defRPr>
            </a:lvl2pPr>
            <a:lvl3pPr marL="1371600" marR="0" lvl="2" indent="-228600" algn="l" rtl="0">
              <a:spcBef>
                <a:spcPts val="200"/>
              </a:spcBef>
              <a:spcAft>
                <a:spcPts val="0"/>
              </a:spcAft>
              <a:buClr>
                <a:srgbClr val="020E58"/>
              </a:buClr>
              <a:buSzPts val="1000"/>
              <a:buFont typeface="Arial"/>
              <a:buNone/>
              <a:defRPr sz="1000" b="0" i="0" u="none" strike="noStrike" cap="none">
                <a:solidFill>
                  <a:srgbClr val="020E58"/>
                </a:solidFill>
                <a:latin typeface="Arial"/>
                <a:ea typeface="Arial"/>
                <a:cs typeface="Arial"/>
                <a:sym typeface="Arial"/>
              </a:defRPr>
            </a:lvl3pPr>
            <a:lvl4pPr marL="1828800" marR="0" lvl="3"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4pPr>
            <a:lvl5pPr marL="2286000" marR="0" lvl="4"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5pPr>
            <a:lvl6pPr marL="2743200" marR="0" lvl="5"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6pPr>
            <a:lvl7pPr marL="3200400" marR="0" lvl="6"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7pPr>
            <a:lvl8pPr marL="3657600" marR="0" lvl="7"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8pPr>
            <a:lvl9pPr marL="4114800" marR="0" lvl="8"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p:nvPr/>
        </p:nvSpPr>
        <p:spPr>
          <a:xfrm>
            <a:off x="685800" y="804863"/>
            <a:ext cx="42538650" cy="31367412"/>
          </a:xfrm>
          <a:prstGeom prst="rect">
            <a:avLst/>
          </a:prstGeom>
          <a:noFill/>
          <a:ln w="127000" cap="flat" cmpd="sng">
            <a:solidFill>
              <a:srgbClr val="0C254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None/>
            </a:pPr>
            <a:endParaRPr sz="2400" b="1" i="0" u="none" strike="noStrike" cap="none">
              <a:solidFill>
                <a:srgbClr val="FC0128"/>
              </a:solidFill>
              <a:latin typeface="Times"/>
              <a:ea typeface="Times"/>
              <a:cs typeface="Times"/>
              <a:sym typeface="Times"/>
            </a:endParaRPr>
          </a:p>
        </p:txBody>
      </p:sp>
      <p:sp>
        <p:nvSpPr>
          <p:cNvPr id="7" name="Google Shape;7;p1"/>
          <p:cNvSpPr/>
          <p:nvPr/>
        </p:nvSpPr>
        <p:spPr>
          <a:xfrm>
            <a:off x="1736725" y="274638"/>
            <a:ext cx="9083675" cy="19812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None/>
            </a:pPr>
            <a:endParaRPr sz="2400" b="1" i="0" u="none" strike="noStrike" cap="none">
              <a:solidFill>
                <a:srgbClr val="FC0128"/>
              </a:solidFill>
              <a:latin typeface="Times"/>
              <a:ea typeface="Times"/>
              <a:cs typeface="Times"/>
              <a:sym typeface="Times"/>
            </a:endParaRPr>
          </a:p>
        </p:txBody>
      </p:sp>
      <p:pic>
        <p:nvPicPr>
          <p:cNvPr id="8" name="Google Shape;8;p1" descr="Biomed_TwoLine[5] copy.pdf"/>
          <p:cNvPicPr preferRelativeResize="0"/>
          <p:nvPr/>
        </p:nvPicPr>
        <p:blipFill rotWithShape="1">
          <a:blip r:embed="rId13">
            <a:alphaModFix/>
          </a:blip>
          <a:srcRect/>
          <a:stretch/>
        </p:blipFill>
        <p:spPr>
          <a:xfrm>
            <a:off x="2057400" y="266700"/>
            <a:ext cx="9144000" cy="21717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comments" Target="../comments/comment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48"/>
        <p:cNvGrpSpPr/>
        <p:nvPr/>
      </p:nvGrpSpPr>
      <p:grpSpPr>
        <a:xfrm>
          <a:off x="0" y="0"/>
          <a:ext cx="0" cy="0"/>
          <a:chOff x="0" y="0"/>
          <a:chExt cx="0" cy="0"/>
        </a:xfrm>
      </p:grpSpPr>
      <p:sp>
        <p:nvSpPr>
          <p:cNvPr id="49" name="Google Shape;49;p13"/>
          <p:cNvSpPr/>
          <p:nvPr/>
        </p:nvSpPr>
        <p:spPr>
          <a:xfrm>
            <a:off x="0" y="0"/>
            <a:ext cx="43891200" cy="5465100"/>
          </a:xfrm>
          <a:prstGeom prst="rect">
            <a:avLst/>
          </a:prstGeom>
          <a:solidFill>
            <a:srgbClr val="1F396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13"/>
          <p:cNvSpPr/>
          <p:nvPr/>
        </p:nvSpPr>
        <p:spPr>
          <a:xfrm>
            <a:off x="11701150" y="16918650"/>
            <a:ext cx="14329200" cy="15589817"/>
          </a:xfrm>
          <a:prstGeom prst="roundRect">
            <a:avLst>
              <a:gd name="adj" fmla="val 4154"/>
            </a:avLst>
          </a:prstGeom>
          <a:solidFill>
            <a:schemeClr val="lt1"/>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endParaRPr lang="en-US" sz="3800">
              <a:solidFill>
                <a:srgbClr val="0C2548"/>
              </a:solidFill>
            </a:endParaRPr>
          </a:p>
        </p:txBody>
      </p:sp>
      <p:sp>
        <p:nvSpPr>
          <p:cNvPr id="51" name="Google Shape;51;p13"/>
          <p:cNvSpPr/>
          <p:nvPr/>
        </p:nvSpPr>
        <p:spPr>
          <a:xfrm>
            <a:off x="26443625" y="5715605"/>
            <a:ext cx="16885470" cy="12315540"/>
          </a:xfrm>
          <a:prstGeom prst="roundRect">
            <a:avLst>
              <a:gd name="adj" fmla="val 3364"/>
            </a:avLst>
          </a:prstGeom>
          <a:solidFill>
            <a:schemeClr val="lt1"/>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457200" lvl="0" indent="0" algn="l" rtl="0">
              <a:spcBef>
                <a:spcPts val="0"/>
              </a:spcBef>
              <a:spcAft>
                <a:spcPts val="0"/>
              </a:spcAft>
              <a:buNone/>
            </a:pPr>
            <a:endParaRPr sz="4800" b="1" u="sng">
              <a:solidFill>
                <a:schemeClr val="dk1"/>
              </a:solidFill>
              <a:latin typeface="Verdana"/>
              <a:ea typeface="Verdana"/>
              <a:cs typeface="Verdana"/>
              <a:sym typeface="Verdana"/>
            </a:endParaRPr>
          </a:p>
          <a:p>
            <a:pPr marL="457200" lvl="0" indent="0" algn="l" rtl="0">
              <a:spcBef>
                <a:spcPts val="0"/>
              </a:spcBef>
              <a:spcAft>
                <a:spcPts val="0"/>
              </a:spcAft>
              <a:buNone/>
            </a:pPr>
            <a:endParaRPr sz="4800" b="1" u="sng">
              <a:solidFill>
                <a:schemeClr val="dk1"/>
              </a:solidFill>
              <a:latin typeface="Verdana"/>
              <a:ea typeface="Verdana"/>
              <a:cs typeface="Verdana"/>
              <a:sym typeface="Verdana"/>
            </a:endParaRPr>
          </a:p>
          <a:p>
            <a:pPr marL="457200" lvl="0" indent="0" algn="l" rtl="0">
              <a:spcBef>
                <a:spcPts val="0"/>
              </a:spcBef>
              <a:spcAft>
                <a:spcPts val="0"/>
              </a:spcAft>
              <a:buNone/>
            </a:pPr>
            <a:endParaRPr sz="4800" b="1">
              <a:solidFill>
                <a:schemeClr val="dk1"/>
              </a:solidFill>
              <a:latin typeface="Verdana"/>
              <a:ea typeface="Verdana"/>
              <a:cs typeface="Verdana"/>
            </a:endParaRPr>
          </a:p>
          <a:p>
            <a:pPr marL="457200" lvl="0" indent="0" algn="l" rtl="0">
              <a:spcBef>
                <a:spcPts val="0"/>
              </a:spcBef>
              <a:spcAft>
                <a:spcPts val="0"/>
              </a:spcAft>
              <a:buNone/>
            </a:pPr>
            <a:endParaRPr sz="4800" b="1" u="sng">
              <a:solidFill>
                <a:schemeClr val="dk1"/>
              </a:solidFill>
              <a:latin typeface="Verdana"/>
              <a:ea typeface="Verdana"/>
              <a:cs typeface="Verdana"/>
              <a:sym typeface="Verdana"/>
            </a:endParaRPr>
          </a:p>
        </p:txBody>
      </p:sp>
      <p:sp>
        <p:nvSpPr>
          <p:cNvPr id="52" name="Google Shape;52;p13"/>
          <p:cNvSpPr/>
          <p:nvPr/>
        </p:nvSpPr>
        <p:spPr>
          <a:xfrm>
            <a:off x="430025" y="5692300"/>
            <a:ext cx="10881300" cy="7048991"/>
          </a:xfrm>
          <a:prstGeom prst="roundRect">
            <a:avLst>
              <a:gd name="adj" fmla="val 5359"/>
            </a:avLst>
          </a:prstGeom>
          <a:solidFill>
            <a:schemeClr val="accent3"/>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algn="ctr">
              <a:buSzPts val="1100"/>
            </a:pPr>
            <a:r>
              <a:rPr lang="en-US" sz="3800" err="1">
                <a:solidFill>
                  <a:schemeClr val="dk1"/>
                </a:solidFill>
              </a:rPr>
              <a:t>ghjhv</a:t>
            </a:r>
          </a:p>
        </p:txBody>
      </p:sp>
      <p:sp>
        <p:nvSpPr>
          <p:cNvPr id="53" name="Google Shape;53;p13"/>
          <p:cNvSpPr/>
          <p:nvPr/>
        </p:nvSpPr>
        <p:spPr>
          <a:xfrm>
            <a:off x="26475430" y="29818952"/>
            <a:ext cx="16977595" cy="2681828"/>
          </a:xfrm>
          <a:prstGeom prst="roundRect">
            <a:avLst>
              <a:gd name="adj" fmla="val 14192"/>
            </a:avLst>
          </a:prstGeom>
          <a:solidFill>
            <a:schemeClr val="lt1"/>
          </a:solidFill>
          <a:ln w="146050" cap="flat" cmpd="sng">
            <a:solidFill>
              <a:srgbClr val="0C2548"/>
            </a:solidFill>
            <a:prstDash val="solid"/>
            <a:round/>
            <a:headEnd type="none" w="sm" len="sm"/>
            <a:tailEnd type="none" w="sm" len="sm"/>
          </a:ln>
        </p:spPr>
        <p:txBody>
          <a:bodyPr spcFirstLastPara="1" wrap="square" lIns="171450" tIns="91425" rIns="91425" bIns="91425" anchor="t" anchorCtr="0">
            <a:noAutofit/>
          </a:bodyPr>
          <a:lstStyle/>
          <a:p>
            <a:pPr marL="0" lvl="0" indent="0" algn="l" rtl="0">
              <a:spcBef>
                <a:spcPts val="0"/>
              </a:spcBef>
              <a:spcAft>
                <a:spcPts val="0"/>
              </a:spcAft>
              <a:buClr>
                <a:schemeClr val="dk1"/>
              </a:buClr>
              <a:buSzPts val="1100"/>
              <a:buFont typeface="Arial"/>
              <a:buNone/>
            </a:pPr>
            <a:r>
              <a:rPr lang="en-US" sz="3200" b="1" dirty="0">
                <a:solidFill>
                  <a:schemeClr val="dk1"/>
                </a:solidFill>
                <a:latin typeface="Verdana"/>
                <a:ea typeface="Verdana"/>
                <a:cs typeface="Verdana"/>
                <a:sym typeface="Verdana"/>
              </a:rPr>
              <a:t> </a:t>
            </a:r>
            <a:endParaRPr lang="en-US" sz="3800" b="1" u="sng">
              <a:solidFill>
                <a:schemeClr val="dk1"/>
              </a:solidFill>
              <a:ea typeface="Calibri"/>
            </a:endParaRPr>
          </a:p>
        </p:txBody>
      </p:sp>
      <p:sp>
        <p:nvSpPr>
          <p:cNvPr id="54" name="Google Shape;54;p13"/>
          <p:cNvSpPr/>
          <p:nvPr/>
        </p:nvSpPr>
        <p:spPr>
          <a:xfrm>
            <a:off x="11767730" y="16935571"/>
            <a:ext cx="14135700" cy="1052100"/>
          </a:xfrm>
          <a:prstGeom prst="roundRect">
            <a:avLst>
              <a:gd name="adj" fmla="val 39679"/>
            </a:avLst>
          </a:prstGeom>
          <a:solidFill>
            <a:srgbClr val="1F3964"/>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US" sz="4800" b="1">
                <a:solidFill>
                  <a:schemeClr val="lt1"/>
                </a:solidFill>
                <a:latin typeface="Verdana"/>
                <a:ea typeface="Verdana"/>
                <a:cs typeface="Verdana"/>
                <a:sym typeface="Verdana"/>
              </a:rPr>
              <a:t>Prototype</a:t>
            </a:r>
            <a:endParaRPr sz="4800" b="1">
              <a:solidFill>
                <a:schemeClr val="lt1"/>
              </a:solidFill>
              <a:latin typeface="Verdana"/>
              <a:ea typeface="Verdana"/>
              <a:cs typeface="Verdana"/>
              <a:sym typeface="Verdana"/>
            </a:endParaRPr>
          </a:p>
        </p:txBody>
      </p:sp>
      <p:sp>
        <p:nvSpPr>
          <p:cNvPr id="55" name="Google Shape;55;p13"/>
          <p:cNvSpPr/>
          <p:nvPr/>
        </p:nvSpPr>
        <p:spPr>
          <a:xfrm>
            <a:off x="26520106" y="18323600"/>
            <a:ext cx="16947943" cy="5022564"/>
          </a:xfrm>
          <a:prstGeom prst="roundRect">
            <a:avLst>
              <a:gd name="adj" fmla="val 8808"/>
            </a:avLst>
          </a:prstGeom>
          <a:solidFill>
            <a:schemeClr val="lt1"/>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215900">
              <a:lnSpc>
                <a:spcPct val="150000"/>
              </a:lnSpc>
              <a:spcAft>
                <a:spcPts val="2000"/>
              </a:spcAft>
              <a:buSzPts val="3800"/>
            </a:pPr>
            <a:endParaRPr lang="en-US">
              <a:solidFill>
                <a:schemeClr val="dk1"/>
              </a:solidFill>
            </a:endParaRPr>
          </a:p>
        </p:txBody>
      </p:sp>
      <p:sp>
        <p:nvSpPr>
          <p:cNvPr id="56" name="Google Shape;56;p13"/>
          <p:cNvSpPr/>
          <p:nvPr/>
        </p:nvSpPr>
        <p:spPr>
          <a:xfrm>
            <a:off x="421280" y="16931872"/>
            <a:ext cx="10857845" cy="15558088"/>
          </a:xfrm>
          <a:prstGeom prst="roundRect">
            <a:avLst>
              <a:gd name="adj" fmla="val 5213"/>
            </a:avLst>
          </a:prstGeom>
          <a:solidFill>
            <a:schemeClr val="lt1"/>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Font typeface="Arial"/>
              <a:buNone/>
            </a:pPr>
            <a:endParaRPr sz="5300" b="1" u="sng">
              <a:solidFill>
                <a:schemeClr val="dk1"/>
              </a:solidFill>
              <a:latin typeface="Verdana"/>
              <a:ea typeface="Verdana"/>
              <a:cs typeface="Verdana"/>
              <a:sym typeface="Verdana"/>
            </a:endParaRPr>
          </a:p>
          <a:p>
            <a:pPr algn="ctr">
              <a:spcBef>
                <a:spcPts val="1000"/>
              </a:spcBef>
              <a:buSzPts val="1100"/>
            </a:pPr>
            <a:endParaRPr sz="3800">
              <a:solidFill>
                <a:srgbClr val="0C2548"/>
              </a:solidFill>
            </a:endParaRPr>
          </a:p>
        </p:txBody>
      </p:sp>
      <p:sp>
        <p:nvSpPr>
          <p:cNvPr id="57" name="Google Shape;57;p13"/>
          <p:cNvSpPr/>
          <p:nvPr/>
        </p:nvSpPr>
        <p:spPr>
          <a:xfrm>
            <a:off x="-1635250" y="589550"/>
            <a:ext cx="49057800" cy="1886100"/>
          </a:xfrm>
          <a:prstGeom prst="rect">
            <a:avLst/>
          </a:prstGeom>
          <a:noFill/>
          <a:ln>
            <a:noFill/>
          </a:ln>
        </p:spPr>
        <p:txBody>
          <a:bodyPr spcFirstLastPara="1" wrap="square" lIns="91425" tIns="45700" rIns="91425" bIns="45700" anchor="ctr" anchorCtr="0">
            <a:noAutofit/>
          </a:bodyPr>
          <a:lstStyle/>
          <a:p>
            <a:pPr algn="ctr"/>
            <a:r>
              <a:rPr lang="en-US" sz="6500">
                <a:solidFill>
                  <a:schemeClr val="lt1"/>
                </a:solidFill>
              </a:rPr>
              <a:t>PULSE: Pulley-Based Upper Limb Strength &amp; Elevation</a:t>
            </a:r>
            <a:endParaRPr lang="en-US"/>
          </a:p>
        </p:txBody>
      </p:sp>
      <p:sp>
        <p:nvSpPr>
          <p:cNvPr id="58" name="Google Shape;58;p13"/>
          <p:cNvSpPr/>
          <p:nvPr/>
        </p:nvSpPr>
        <p:spPr>
          <a:xfrm>
            <a:off x="532578" y="5711475"/>
            <a:ext cx="10778700" cy="1013100"/>
          </a:xfrm>
          <a:prstGeom prst="roundRect">
            <a:avLst>
              <a:gd name="adj" fmla="val 39679"/>
            </a:avLst>
          </a:prstGeom>
          <a:solidFill>
            <a:srgbClr val="1F3964"/>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Font typeface="Arial"/>
              <a:buNone/>
            </a:pPr>
            <a:r>
              <a:rPr lang="en-US" sz="4800" b="1">
                <a:solidFill>
                  <a:schemeClr val="lt1"/>
                </a:solidFill>
                <a:latin typeface="Verdana"/>
                <a:ea typeface="Verdana"/>
                <a:cs typeface="Verdana"/>
                <a:sym typeface="Verdana"/>
              </a:rPr>
              <a:t>Need</a:t>
            </a:r>
            <a:endParaRPr sz="200">
              <a:solidFill>
                <a:schemeClr val="lt1"/>
              </a:solidFill>
            </a:endParaRPr>
          </a:p>
        </p:txBody>
      </p:sp>
      <p:sp>
        <p:nvSpPr>
          <p:cNvPr id="59" name="Google Shape;59;p13"/>
          <p:cNvSpPr/>
          <p:nvPr/>
        </p:nvSpPr>
        <p:spPr>
          <a:xfrm>
            <a:off x="26481126" y="5730675"/>
            <a:ext cx="16840500" cy="1013100"/>
          </a:xfrm>
          <a:prstGeom prst="roundRect">
            <a:avLst>
              <a:gd name="adj" fmla="val 39679"/>
            </a:avLst>
          </a:prstGeom>
          <a:solidFill>
            <a:srgbClr val="1F3964"/>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US" sz="4800" b="1">
                <a:solidFill>
                  <a:schemeClr val="lt1"/>
                </a:solidFill>
                <a:latin typeface="Verdana"/>
                <a:ea typeface="Verdana"/>
                <a:cs typeface="Verdana"/>
                <a:sym typeface="Verdana"/>
              </a:rPr>
              <a:t>Verification/Validation</a:t>
            </a:r>
            <a:endParaRPr sz="4800" b="1">
              <a:solidFill>
                <a:schemeClr val="lt1"/>
              </a:solidFill>
              <a:latin typeface="Verdana"/>
              <a:ea typeface="Verdana"/>
              <a:cs typeface="Verdana"/>
              <a:sym typeface="Verdana"/>
            </a:endParaRPr>
          </a:p>
        </p:txBody>
      </p:sp>
      <p:sp>
        <p:nvSpPr>
          <p:cNvPr id="60" name="Google Shape;60;p13"/>
          <p:cNvSpPr/>
          <p:nvPr/>
        </p:nvSpPr>
        <p:spPr>
          <a:xfrm>
            <a:off x="26548930" y="18325596"/>
            <a:ext cx="16928400" cy="1117800"/>
          </a:xfrm>
          <a:prstGeom prst="roundRect">
            <a:avLst>
              <a:gd name="adj" fmla="val 39679"/>
            </a:avLst>
          </a:prstGeom>
          <a:solidFill>
            <a:srgbClr val="1F3964"/>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US" sz="4800" b="1">
                <a:solidFill>
                  <a:schemeClr val="lt1"/>
                </a:solidFill>
                <a:latin typeface="Verdana"/>
                <a:ea typeface="Verdana"/>
                <a:cs typeface="Verdana"/>
                <a:sym typeface="Verdana"/>
              </a:rPr>
              <a:t>Conclusion and Impact</a:t>
            </a:r>
            <a:endParaRPr sz="4800" b="1">
              <a:solidFill>
                <a:schemeClr val="lt1"/>
              </a:solidFill>
              <a:latin typeface="Verdana"/>
              <a:ea typeface="Verdana"/>
              <a:cs typeface="Verdana"/>
              <a:sym typeface="Verdana"/>
            </a:endParaRPr>
          </a:p>
        </p:txBody>
      </p:sp>
      <p:sp>
        <p:nvSpPr>
          <p:cNvPr id="61" name="Google Shape;61;p13"/>
          <p:cNvSpPr/>
          <p:nvPr/>
        </p:nvSpPr>
        <p:spPr>
          <a:xfrm>
            <a:off x="325853" y="16688275"/>
            <a:ext cx="10956900" cy="1273500"/>
          </a:xfrm>
          <a:prstGeom prst="roundRect">
            <a:avLst>
              <a:gd name="adj" fmla="val 39679"/>
            </a:avLst>
          </a:prstGeom>
          <a:solidFill>
            <a:srgbClr val="1F3964"/>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US" sz="4800" b="1">
                <a:solidFill>
                  <a:schemeClr val="lt1"/>
                </a:solidFill>
                <a:latin typeface="Verdana"/>
                <a:ea typeface="Verdana"/>
                <a:cs typeface="Verdana"/>
                <a:sym typeface="Verdana"/>
              </a:rPr>
              <a:t>Existing Solutions </a:t>
            </a:r>
            <a:endParaRPr sz="4800" b="1">
              <a:solidFill>
                <a:schemeClr val="lt1"/>
              </a:solidFill>
              <a:latin typeface="Verdana"/>
              <a:ea typeface="Verdana"/>
              <a:cs typeface="Verdana"/>
              <a:sym typeface="Verdana"/>
            </a:endParaRPr>
          </a:p>
        </p:txBody>
      </p:sp>
      <p:pic>
        <p:nvPicPr>
          <p:cNvPr id="62" name="Google Shape;62;p13" descr="page1image955155568"/>
          <p:cNvPicPr preferRelativeResize="0"/>
          <p:nvPr/>
        </p:nvPicPr>
        <p:blipFill>
          <a:blip r:embed="rId3">
            <a:alphaModFix/>
          </a:blip>
          <a:stretch>
            <a:fillRect/>
          </a:stretch>
        </p:blipFill>
        <p:spPr>
          <a:xfrm>
            <a:off x="35519779" y="536150"/>
            <a:ext cx="7878049" cy="1939500"/>
          </a:xfrm>
          <a:prstGeom prst="rect">
            <a:avLst/>
          </a:prstGeom>
          <a:noFill/>
          <a:ln>
            <a:noFill/>
          </a:ln>
        </p:spPr>
      </p:pic>
      <p:pic>
        <p:nvPicPr>
          <p:cNvPr id="63" name="Google Shape;63;p13" descr="page1image955155264"/>
          <p:cNvPicPr preferRelativeResize="0"/>
          <p:nvPr/>
        </p:nvPicPr>
        <p:blipFill>
          <a:blip r:embed="rId4">
            <a:alphaModFix/>
          </a:blip>
          <a:stretch>
            <a:fillRect/>
          </a:stretch>
        </p:blipFill>
        <p:spPr>
          <a:xfrm>
            <a:off x="411125" y="324500"/>
            <a:ext cx="8535337" cy="2545225"/>
          </a:xfrm>
          <a:prstGeom prst="rect">
            <a:avLst/>
          </a:prstGeom>
          <a:noFill/>
          <a:ln>
            <a:noFill/>
          </a:ln>
        </p:spPr>
      </p:pic>
      <p:sp>
        <p:nvSpPr>
          <p:cNvPr id="64" name="Google Shape;64;p13"/>
          <p:cNvSpPr txBox="1"/>
          <p:nvPr/>
        </p:nvSpPr>
        <p:spPr>
          <a:xfrm>
            <a:off x="699300" y="3008925"/>
            <a:ext cx="42753900" cy="2150100"/>
          </a:xfrm>
          <a:prstGeom prst="rect">
            <a:avLst/>
          </a:prstGeom>
          <a:noFill/>
          <a:ln w="9525" cap="flat" cmpd="sng">
            <a:solidFill>
              <a:srgbClr val="003478"/>
            </a:solidFill>
            <a:prstDash val="solid"/>
            <a:round/>
            <a:headEnd type="none" w="sm" len="sm"/>
            <a:tailEnd type="none" w="sm" len="sm"/>
          </a:ln>
        </p:spPr>
        <p:txBody>
          <a:bodyPr spcFirstLastPara="1" wrap="square" lIns="438900" tIns="219450" rIns="438900" bIns="219450" anchor="ctr" anchorCtr="0">
            <a:noAutofit/>
          </a:bodyPr>
          <a:lstStyle/>
          <a:p>
            <a:pPr algn="ctr"/>
            <a:r>
              <a:rPr lang="en-US" sz="3700">
                <a:solidFill>
                  <a:schemeClr val="lt1"/>
                </a:solidFill>
              </a:rPr>
              <a:t>Trevor Tran</a:t>
            </a:r>
            <a:r>
              <a:rPr lang="en-US" sz="3700" baseline="30000">
                <a:solidFill>
                  <a:schemeClr val="lt1"/>
                </a:solidFill>
              </a:rPr>
              <a:t>1</a:t>
            </a:r>
            <a:r>
              <a:rPr lang="en-US" sz="3700">
                <a:solidFill>
                  <a:schemeClr val="lt1"/>
                </a:solidFill>
              </a:rPr>
              <a:t> Isha Gadgil</a:t>
            </a:r>
            <a:r>
              <a:rPr lang="en-US" sz="3700" baseline="30000">
                <a:solidFill>
                  <a:schemeClr val="lt1"/>
                </a:solidFill>
              </a:rPr>
              <a:t>1</a:t>
            </a:r>
            <a:r>
              <a:rPr lang="en-US" sz="3700">
                <a:solidFill>
                  <a:schemeClr val="lt1"/>
                </a:solidFill>
              </a:rPr>
              <a:t>, Anvi Brahmbhatt</a:t>
            </a:r>
            <a:r>
              <a:rPr lang="en-US" sz="3700" baseline="30000">
                <a:solidFill>
                  <a:schemeClr val="lt1"/>
                </a:solidFill>
              </a:rPr>
              <a:t>1</a:t>
            </a:r>
            <a:r>
              <a:rPr lang="en-US" sz="3700">
                <a:solidFill>
                  <a:schemeClr val="lt1"/>
                </a:solidFill>
              </a:rPr>
              <a:t>, Rahul Rawat</a:t>
            </a:r>
            <a:r>
              <a:rPr lang="en-US" sz="3700" baseline="30000">
                <a:solidFill>
                  <a:schemeClr val="lt1"/>
                </a:solidFill>
              </a:rPr>
              <a:t>1</a:t>
            </a:r>
            <a:r>
              <a:rPr lang="en-US" sz="3700">
                <a:solidFill>
                  <a:schemeClr val="lt1"/>
                </a:solidFill>
              </a:rPr>
              <a:t>, Rahma Osman</a:t>
            </a:r>
            <a:r>
              <a:rPr lang="en-US" sz="3700" baseline="30000">
                <a:solidFill>
                  <a:schemeClr val="lt1"/>
                </a:solidFill>
              </a:rPr>
              <a:t>1</a:t>
            </a:r>
            <a:r>
              <a:rPr lang="en-US" sz="3700">
                <a:solidFill>
                  <a:schemeClr val="lt1"/>
                </a:solidFill>
              </a:rPr>
              <a:t>, </a:t>
            </a:r>
            <a:r>
              <a:rPr lang="en-US" sz="3700" err="1">
                <a:solidFill>
                  <a:schemeClr val="lt1"/>
                </a:solidFill>
              </a:rPr>
              <a:t>Shanmathee</a:t>
            </a:r>
            <a:r>
              <a:rPr lang="en-US" sz="3700">
                <a:solidFill>
                  <a:schemeClr val="lt1"/>
                </a:solidFill>
              </a:rPr>
              <a:t> Arya</a:t>
            </a:r>
            <a:r>
              <a:rPr lang="en-US" sz="3700" baseline="30000">
                <a:solidFill>
                  <a:schemeClr val="lt1"/>
                </a:solidFill>
              </a:rPr>
              <a:t>2</a:t>
            </a:r>
            <a:r>
              <a:rPr lang="en-US" sz="3700">
                <a:solidFill>
                  <a:schemeClr val="lt1"/>
                </a:solidFill>
              </a:rPr>
              <a:t>, Shaniya Gohel</a:t>
            </a:r>
            <a:r>
              <a:rPr lang="en-US" sz="3700" baseline="30000">
                <a:solidFill>
                  <a:schemeClr val="lt1"/>
                </a:solidFill>
              </a:rPr>
              <a:t>2</a:t>
            </a:r>
            <a:r>
              <a:rPr lang="en-US" sz="3700">
                <a:solidFill>
                  <a:schemeClr val="lt1"/>
                </a:solidFill>
              </a:rPr>
              <a:t>, Tanha Patel</a:t>
            </a:r>
            <a:r>
              <a:rPr lang="en-US" sz="3700" baseline="30000">
                <a:solidFill>
                  <a:schemeClr val="lt1"/>
                </a:solidFill>
              </a:rPr>
              <a:t>2</a:t>
            </a:r>
            <a:r>
              <a:rPr lang="en-US" sz="3700">
                <a:solidFill>
                  <a:schemeClr val="lt1"/>
                </a:solidFill>
              </a:rPr>
              <a:t>, Tanvi Patel</a:t>
            </a:r>
            <a:r>
              <a:rPr lang="en-US" sz="3700" baseline="30000">
                <a:solidFill>
                  <a:schemeClr val="lt1"/>
                </a:solidFill>
              </a:rPr>
              <a:t>2</a:t>
            </a:r>
            <a:r>
              <a:rPr lang="en-US" sz="3700">
                <a:solidFill>
                  <a:schemeClr val="lt1"/>
                </a:solidFill>
              </a:rPr>
              <a:t>, Kelly Heath</a:t>
            </a:r>
            <a:r>
              <a:rPr lang="en-US" sz="3700" baseline="30000">
                <a:solidFill>
                  <a:schemeClr val="lt1"/>
                </a:solidFill>
              </a:rPr>
              <a:t>3</a:t>
            </a:r>
          </a:p>
          <a:p>
            <a:pPr algn="ctr"/>
            <a:r>
              <a:rPr lang="en-US" sz="3700" baseline="30000">
                <a:solidFill>
                  <a:schemeClr val="lt1"/>
                </a:solidFill>
              </a:rPr>
              <a:t>1</a:t>
            </a:r>
            <a:r>
              <a:rPr lang="en-US" sz="3700">
                <a:solidFill>
                  <a:schemeClr val="lt1"/>
                </a:solidFill>
              </a:rPr>
              <a:t>Drexel University College of Medicine, Philadelphia PA  </a:t>
            </a:r>
            <a:r>
              <a:rPr lang="en-US" sz="3700" baseline="30000">
                <a:solidFill>
                  <a:schemeClr val="lt1"/>
                </a:solidFill>
              </a:rPr>
              <a:t>2</a:t>
            </a:r>
            <a:r>
              <a:rPr lang="en-US" sz="3700">
                <a:solidFill>
                  <a:schemeClr val="lt1"/>
                </a:solidFill>
              </a:rPr>
              <a:t>School of Biomedical Engineering, Science, and Health Systems, Drexel University, Philadelphia PA, </a:t>
            </a:r>
            <a:r>
              <a:rPr lang="en-US" sz="3700" baseline="30000">
                <a:solidFill>
                  <a:schemeClr val="lt1"/>
                </a:solidFill>
              </a:rPr>
              <a:t>3</a:t>
            </a:r>
            <a:r>
              <a:rPr lang="en-US" sz="3700">
                <a:solidFill>
                  <a:schemeClr val="lt1"/>
                </a:solidFill>
              </a:rPr>
              <a:t>University of Pennsylvania Perelman School of Medicine</a:t>
            </a:r>
          </a:p>
        </p:txBody>
      </p:sp>
      <p:sp>
        <p:nvSpPr>
          <p:cNvPr id="65" name="Google Shape;65;p13"/>
          <p:cNvSpPr/>
          <p:nvPr/>
        </p:nvSpPr>
        <p:spPr>
          <a:xfrm>
            <a:off x="389980" y="13017445"/>
            <a:ext cx="10892685" cy="3378770"/>
          </a:xfrm>
          <a:prstGeom prst="roundRect">
            <a:avLst>
              <a:gd name="adj" fmla="val 11074"/>
            </a:avLst>
          </a:prstGeom>
          <a:solidFill>
            <a:schemeClr val="accent3"/>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3800">
              <a:solidFill>
                <a:schemeClr val="dk1"/>
              </a:solidFill>
            </a:endParaRPr>
          </a:p>
        </p:txBody>
      </p:sp>
      <p:sp>
        <p:nvSpPr>
          <p:cNvPr id="66" name="Google Shape;66;p13"/>
          <p:cNvSpPr/>
          <p:nvPr/>
        </p:nvSpPr>
        <p:spPr>
          <a:xfrm>
            <a:off x="370765" y="13020025"/>
            <a:ext cx="10881300" cy="1052100"/>
          </a:xfrm>
          <a:prstGeom prst="roundRect">
            <a:avLst>
              <a:gd name="adj" fmla="val 39679"/>
            </a:avLst>
          </a:prstGeom>
          <a:solidFill>
            <a:srgbClr val="1F3964"/>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US" sz="4800" b="1">
                <a:solidFill>
                  <a:schemeClr val="lt1"/>
                </a:solidFill>
                <a:latin typeface="Verdana"/>
                <a:ea typeface="Verdana"/>
                <a:cs typeface="Verdana"/>
                <a:sym typeface="Verdana"/>
              </a:rPr>
              <a:t>Objective</a:t>
            </a:r>
            <a:endParaRPr sz="4800" b="1">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sz="4800" b="1">
              <a:solidFill>
                <a:schemeClr val="lt1"/>
              </a:solidFill>
              <a:latin typeface="Verdana"/>
              <a:ea typeface="Verdana"/>
              <a:cs typeface="Verdana"/>
              <a:sym typeface="Verdana"/>
            </a:endParaRPr>
          </a:p>
        </p:txBody>
      </p:sp>
      <p:sp>
        <p:nvSpPr>
          <p:cNvPr id="67" name="Google Shape;67;p13"/>
          <p:cNvSpPr/>
          <p:nvPr/>
        </p:nvSpPr>
        <p:spPr>
          <a:xfrm>
            <a:off x="11715050" y="5706073"/>
            <a:ext cx="14297395" cy="10970371"/>
          </a:xfrm>
          <a:prstGeom prst="roundRect">
            <a:avLst>
              <a:gd name="adj" fmla="val 7173"/>
            </a:avLst>
          </a:prstGeom>
          <a:solidFill>
            <a:schemeClr val="lt1"/>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endParaRPr sz="3800">
              <a:solidFill>
                <a:srgbClr val="0C2548"/>
              </a:solidFill>
            </a:endParaRPr>
          </a:p>
        </p:txBody>
      </p:sp>
      <p:sp>
        <p:nvSpPr>
          <p:cNvPr id="68" name="Google Shape;68;p13"/>
          <p:cNvSpPr/>
          <p:nvPr/>
        </p:nvSpPr>
        <p:spPr>
          <a:xfrm>
            <a:off x="11724645" y="5656472"/>
            <a:ext cx="14246400" cy="1185300"/>
          </a:xfrm>
          <a:prstGeom prst="roundRect">
            <a:avLst>
              <a:gd name="adj" fmla="val 39679"/>
            </a:avLst>
          </a:prstGeom>
          <a:solidFill>
            <a:srgbClr val="1F3964"/>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Font typeface="Arial"/>
              <a:buNone/>
            </a:pPr>
            <a:r>
              <a:rPr lang="en-US" sz="4800" b="1">
                <a:solidFill>
                  <a:schemeClr val="lt1"/>
                </a:solidFill>
                <a:latin typeface="Verdana"/>
                <a:ea typeface="Verdana"/>
                <a:cs typeface="Verdana"/>
                <a:sym typeface="Verdana"/>
              </a:rPr>
              <a:t>Design Inputs</a:t>
            </a:r>
            <a:endParaRPr sz="4800" b="1">
              <a:solidFill>
                <a:schemeClr val="lt1"/>
              </a:solidFill>
              <a:latin typeface="Verdana"/>
              <a:ea typeface="Verdana"/>
              <a:cs typeface="Verdana"/>
              <a:sym typeface="Verdana"/>
            </a:endParaRPr>
          </a:p>
        </p:txBody>
      </p:sp>
      <p:sp>
        <p:nvSpPr>
          <p:cNvPr id="69" name="Google Shape;69;p13"/>
          <p:cNvSpPr txBox="1"/>
          <p:nvPr/>
        </p:nvSpPr>
        <p:spPr>
          <a:xfrm>
            <a:off x="11964233" y="6958860"/>
            <a:ext cx="13767385" cy="41549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1" u="sng"/>
              <a:t>Constraints</a:t>
            </a:r>
          </a:p>
          <a:p>
            <a:r>
              <a:rPr lang="en-US" sz="3600" b="1"/>
              <a:t>Total System Weight:</a:t>
            </a:r>
            <a:r>
              <a:rPr lang="en-US" sz="3600"/>
              <a:t> 5 pound maximum</a:t>
            </a:r>
          </a:p>
          <a:p>
            <a:r>
              <a:rPr lang="en-US" sz="3600" b="1"/>
              <a:t>Anatomical Variability and Hygiene:</a:t>
            </a:r>
            <a:r>
              <a:rPr lang="en-US" sz="3600"/>
              <a:t> Accommodates differences in arm length; non-irritating and </a:t>
            </a:r>
            <a:r>
              <a:rPr lang="en-US" sz="3600" err="1"/>
              <a:t>eas</a:t>
            </a:r>
            <a:r>
              <a:rPr lang="en-US" sz="3600"/>
              <a:t>y to clean</a:t>
            </a:r>
          </a:p>
          <a:p>
            <a:r>
              <a:rPr lang="en-US" sz="3600" b="1"/>
              <a:t>Time:</a:t>
            </a:r>
            <a:r>
              <a:rPr lang="en-US" sz="3600"/>
              <a:t> ~30 weeks max</a:t>
            </a:r>
          </a:p>
          <a:p>
            <a:r>
              <a:rPr lang="en-US" sz="3600" b="1"/>
              <a:t>Policies</a:t>
            </a:r>
            <a:r>
              <a:rPr lang="en-US" sz="3600"/>
              <a:t>: FDA Class II device with product code PKS</a:t>
            </a:r>
          </a:p>
          <a:p>
            <a:r>
              <a:rPr lang="en-US" sz="3600" b="1"/>
              <a:t>Budget:</a:t>
            </a:r>
            <a:r>
              <a:rPr lang="en-US" sz="3600"/>
              <a:t> $600</a:t>
            </a:r>
          </a:p>
        </p:txBody>
      </p:sp>
      <p:sp>
        <p:nvSpPr>
          <p:cNvPr id="70" name="Google Shape;70;p13"/>
          <p:cNvSpPr txBox="1"/>
          <p:nvPr/>
        </p:nvSpPr>
        <p:spPr>
          <a:xfrm>
            <a:off x="11782556" y="10851254"/>
            <a:ext cx="14282403" cy="5402989"/>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4800" b="1" u="sng"/>
              <a:t>Requirements</a:t>
            </a:r>
          </a:p>
          <a:p>
            <a:pPr marL="914400" indent="-914400">
              <a:buAutoNum type="arabicParenR"/>
            </a:pPr>
            <a:r>
              <a:rPr lang="en-US" sz="3600" b="1"/>
              <a:t>Bilateral Assisted Movement</a:t>
            </a:r>
            <a:r>
              <a:rPr lang="en-US" sz="3600"/>
              <a:t>: Motion of the unaffected arm produces a 1:1 mirrored displacement of the affected arm</a:t>
            </a:r>
          </a:p>
          <a:p>
            <a:pPr marL="914400" indent="-914400">
              <a:buAutoNum type="arabicParenR"/>
            </a:pPr>
            <a:r>
              <a:rPr lang="en-US" sz="3600" b="1"/>
              <a:t>Static Load Safety</a:t>
            </a:r>
            <a:r>
              <a:rPr lang="en-US" sz="3600"/>
              <a:t>: Device withstands a minimum static load of 50N</a:t>
            </a:r>
          </a:p>
          <a:p>
            <a:pPr marL="914400" indent="-914400">
              <a:buAutoNum type="arabicParenR"/>
            </a:pPr>
            <a:r>
              <a:rPr lang="en-US" sz="3600" b="1"/>
              <a:t>Effective Therapeutic Movement</a:t>
            </a:r>
            <a:r>
              <a:rPr lang="en-US" sz="3600"/>
              <a:t>: Restricts motion to 90° of flexion</a:t>
            </a:r>
          </a:p>
          <a:p>
            <a:pPr marL="914400" indent="-914400">
              <a:buAutoNum type="arabicParenR"/>
            </a:pPr>
            <a:r>
              <a:rPr lang="en-US" sz="3600" b="1"/>
              <a:t>Target Angle Detection</a:t>
            </a:r>
            <a:r>
              <a:rPr lang="en-US" sz="3600"/>
              <a:t>: Tracks if the target angle was reached</a:t>
            </a:r>
          </a:p>
          <a:p>
            <a:pPr marL="914400" indent="-914400">
              <a:buAutoNum type="arabicParenR"/>
            </a:pPr>
            <a:r>
              <a:rPr lang="en-US" sz="3600" b="1"/>
              <a:t>Data Storage</a:t>
            </a:r>
            <a:r>
              <a:rPr lang="en-US" sz="3600"/>
              <a:t>: Device stores live data during therapy</a:t>
            </a:r>
          </a:p>
        </p:txBody>
      </p:sp>
      <p:sp>
        <p:nvSpPr>
          <p:cNvPr id="2" name="TextBox 1">
            <a:extLst>
              <a:ext uri="{FF2B5EF4-FFF2-40B4-BE49-F238E27FC236}">
                <a16:creationId xmlns:a16="http://schemas.microsoft.com/office/drawing/2014/main" id="{E062E6CA-784D-8E25-BD9A-664EBD1F5565}"/>
              </a:ext>
            </a:extLst>
          </p:cNvPr>
          <p:cNvSpPr txBox="1"/>
          <p:nvPr/>
        </p:nvSpPr>
        <p:spPr>
          <a:xfrm>
            <a:off x="863436" y="7133218"/>
            <a:ext cx="10102194" cy="53476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spcAft>
                <a:spcPts val="1500"/>
              </a:spcAft>
              <a:buChar char="•"/>
            </a:pPr>
            <a:r>
              <a:rPr lang="en-US" sz="3800"/>
              <a:t>60-80% of stroke survivors experience an acute loss of upper limb function</a:t>
            </a:r>
            <a:endParaRPr lang="en-US" sz="3800" dirty="0"/>
          </a:p>
          <a:p>
            <a:pPr marL="285750" indent="-285750">
              <a:spcAft>
                <a:spcPts val="1500"/>
              </a:spcAft>
              <a:buChar char="•"/>
            </a:pPr>
            <a:r>
              <a:rPr lang="en-US" sz="3800"/>
              <a:t>40% of stroke survivors report chronic upper limb disability</a:t>
            </a:r>
            <a:endParaRPr lang="en-US" sz="3800" dirty="0"/>
          </a:p>
          <a:p>
            <a:pPr marL="285750" indent="-285750">
              <a:spcAft>
                <a:spcPts val="1500"/>
              </a:spcAft>
              <a:buChar char="•"/>
            </a:pPr>
            <a:r>
              <a:rPr lang="en-US" sz="3800" dirty="0"/>
              <a:t>Veterans exhibit an increased risk of stroke</a:t>
            </a:r>
          </a:p>
          <a:p>
            <a:pPr marL="285750" indent="-285750">
              <a:spcAft>
                <a:spcPts val="1500"/>
              </a:spcAft>
              <a:buChar char="•"/>
            </a:pPr>
            <a:r>
              <a:rPr lang="en-US" sz="3800"/>
              <a:t>Current upper limb orthotics present challenges of cost, ease of use, and comfort for patients</a:t>
            </a:r>
          </a:p>
        </p:txBody>
      </p:sp>
      <p:pic>
        <p:nvPicPr>
          <p:cNvPr id="3" name="Picture 2" descr="A computer screen shot of a person working on a computer&#10;&#10;AI-generated content may be incorrect.">
            <a:extLst>
              <a:ext uri="{FF2B5EF4-FFF2-40B4-BE49-F238E27FC236}">
                <a16:creationId xmlns:a16="http://schemas.microsoft.com/office/drawing/2014/main" id="{45088DFD-1EE7-2E23-B0E1-9DABA58A2649}"/>
              </a:ext>
            </a:extLst>
          </p:cNvPr>
          <p:cNvPicPr>
            <a:picLocks noChangeAspect="1"/>
          </p:cNvPicPr>
          <p:nvPr/>
        </p:nvPicPr>
        <p:blipFill>
          <a:blip r:embed="rId5"/>
          <a:stretch>
            <a:fillRect/>
          </a:stretch>
        </p:blipFill>
        <p:spPr>
          <a:xfrm>
            <a:off x="15475408" y="23853356"/>
            <a:ext cx="6806711" cy="4465817"/>
          </a:xfrm>
          <a:prstGeom prst="rect">
            <a:avLst/>
          </a:prstGeom>
        </p:spPr>
      </p:pic>
      <p:sp>
        <p:nvSpPr>
          <p:cNvPr id="5" name="TextBox 4">
            <a:extLst>
              <a:ext uri="{FF2B5EF4-FFF2-40B4-BE49-F238E27FC236}">
                <a16:creationId xmlns:a16="http://schemas.microsoft.com/office/drawing/2014/main" id="{1F3729E7-F0CA-28BE-F2CA-E8D200EBD259}"/>
              </a:ext>
            </a:extLst>
          </p:cNvPr>
          <p:cNvSpPr txBox="1"/>
          <p:nvPr/>
        </p:nvSpPr>
        <p:spPr>
          <a:xfrm>
            <a:off x="12229949" y="18341307"/>
            <a:ext cx="13302626"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a:t>At-home pulley-assisted arm lift with a modular multi-level, color coordinated arm support that can be sold directly to patients</a:t>
            </a:r>
          </a:p>
          <a:p>
            <a:endParaRPr lang="en-US" sz="3600"/>
          </a:p>
          <a:p>
            <a:r>
              <a:rPr lang="en-US" sz="3600"/>
              <a:t>Patients will have flashcards with a certain color and will use the pulley to lift the affected arm onto the corresponding color on the arm support for a specified number of repetitions</a:t>
            </a:r>
          </a:p>
          <a:p>
            <a:endParaRPr lang="en-US" sz="3600"/>
          </a:p>
          <a:p>
            <a:r>
              <a:rPr lang="en-US" sz="3600"/>
              <a:t>Sensors on each level will detect successful task completion and light up for instant feedback to the user. </a:t>
            </a:r>
            <a:endParaRPr lang="en-US"/>
          </a:p>
        </p:txBody>
      </p:sp>
      <p:sp>
        <p:nvSpPr>
          <p:cNvPr id="6" name="TextBox 5">
            <a:extLst>
              <a:ext uri="{FF2B5EF4-FFF2-40B4-BE49-F238E27FC236}">
                <a16:creationId xmlns:a16="http://schemas.microsoft.com/office/drawing/2014/main" id="{E1D3F8F4-43C1-1E53-FEC0-7589204A6E8A}"/>
              </a:ext>
            </a:extLst>
          </p:cNvPr>
          <p:cNvSpPr txBox="1"/>
          <p:nvPr/>
        </p:nvSpPr>
        <p:spPr>
          <a:xfrm>
            <a:off x="12229869" y="28613127"/>
            <a:ext cx="13321832" cy="35117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a:t>Features that existing solutions lack:​ </a:t>
            </a:r>
            <a:endParaRPr lang="en-US"/>
          </a:p>
          <a:p>
            <a:pPr marL="742950" indent="-742950">
              <a:buAutoNum type="arabicPeriod"/>
            </a:pPr>
            <a:r>
              <a:rPr lang="en-US" sz="3600"/>
              <a:t>Gamified design (Arduino board, arcade buttons, digital flashcards, etc.)​ </a:t>
            </a:r>
            <a:endParaRPr lang="en-US"/>
          </a:p>
          <a:p>
            <a:pPr marL="742950" indent="-742950">
              <a:buAutoNum type="arabicPeriod"/>
            </a:pPr>
            <a:r>
              <a:rPr lang="en-US" sz="3600"/>
              <a:t>Interactive elements that keep patients engaged ​ </a:t>
            </a:r>
            <a:endParaRPr lang="en-US"/>
          </a:p>
          <a:p>
            <a:pPr marL="742950" indent="-742950">
              <a:buAutoNum type="arabicPeriod"/>
            </a:pPr>
            <a:r>
              <a:rPr lang="en-US" sz="3600"/>
              <a:t>Non-mechanical (portability)​ </a:t>
            </a:r>
            <a:endParaRPr lang="en-US"/>
          </a:p>
          <a:p>
            <a:pPr marL="742950" indent="-742950">
              <a:buAutoNum type="arabicPeriod"/>
            </a:pPr>
            <a:r>
              <a:rPr lang="en-US" sz="3600"/>
              <a:t>One size fits all (effective and user-friendly)​</a:t>
            </a:r>
            <a:endParaRPr lang="en-US"/>
          </a:p>
        </p:txBody>
      </p:sp>
      <p:sp>
        <p:nvSpPr>
          <p:cNvPr id="4" name="TextBox 3">
            <a:extLst>
              <a:ext uri="{FF2B5EF4-FFF2-40B4-BE49-F238E27FC236}">
                <a16:creationId xmlns:a16="http://schemas.microsoft.com/office/drawing/2014/main" id="{E65CCF48-17B6-9535-4376-0BFE94657B69}"/>
              </a:ext>
            </a:extLst>
          </p:cNvPr>
          <p:cNvSpPr txBox="1"/>
          <p:nvPr/>
        </p:nvSpPr>
        <p:spPr>
          <a:xfrm>
            <a:off x="794872" y="18325092"/>
            <a:ext cx="10136186" cy="55769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a:t>Simple devices like the over door pulley</a:t>
            </a:r>
          </a:p>
          <a:p>
            <a:r>
              <a:rPr lang="en-US" sz="3600"/>
              <a:t>system: </a:t>
            </a:r>
          </a:p>
          <a:p>
            <a:pPr marL="571500" indent="-571500">
              <a:buChar char="•"/>
            </a:pPr>
            <a:r>
              <a:rPr lang="en-US" sz="3600"/>
              <a:t>No targeted assistance for movement </a:t>
            </a:r>
          </a:p>
          <a:p>
            <a:pPr marL="571500" indent="-571500">
              <a:buChar char="•"/>
            </a:pPr>
            <a:r>
              <a:rPr lang="en-US" sz="3600"/>
              <a:t>Does not track progress </a:t>
            </a:r>
          </a:p>
          <a:p>
            <a:endParaRPr lang="en-US" sz="3600"/>
          </a:p>
          <a:p>
            <a:r>
              <a:rPr lang="en-US" sz="3600" err="1"/>
              <a:t>Hocoma</a:t>
            </a:r>
            <a:r>
              <a:rPr lang="en-US" sz="3600"/>
              <a:t> </a:t>
            </a:r>
            <a:r>
              <a:rPr lang="en-US" sz="3600" err="1"/>
              <a:t>ArmeoSpring</a:t>
            </a:r>
            <a:r>
              <a:rPr lang="en-US" sz="3600"/>
              <a:t> ($999/</a:t>
            </a:r>
            <a:r>
              <a:rPr lang="en-US" sz="3600" err="1"/>
              <a:t>mo</a:t>
            </a:r>
            <a:r>
              <a:rPr lang="en-US" sz="3600"/>
              <a:t>) and</a:t>
            </a:r>
          </a:p>
          <a:p>
            <a:r>
              <a:rPr lang="en-US" sz="3600"/>
              <a:t>Chattanooga </a:t>
            </a:r>
            <a:r>
              <a:rPr lang="en-US" sz="3600" err="1"/>
              <a:t>Optiflex</a:t>
            </a:r>
            <a:r>
              <a:rPr lang="en-US" sz="3600"/>
              <a:t> S Shoulder CPM</a:t>
            </a:r>
          </a:p>
          <a:p>
            <a:r>
              <a:rPr lang="en-US" sz="3600"/>
              <a:t>($9,750): </a:t>
            </a:r>
          </a:p>
          <a:p>
            <a:pPr marL="571500" indent="-571500">
              <a:buChar char="•"/>
            </a:pPr>
            <a:r>
              <a:rPr lang="en-US" sz="3600"/>
              <a:t>Large, expensive, clinic-based system </a:t>
            </a:r>
          </a:p>
          <a:p>
            <a:pPr marL="571500" indent="-571500">
              <a:lnSpc>
                <a:spcPct val="90000"/>
              </a:lnSpc>
              <a:spcAft>
                <a:spcPts val="600"/>
              </a:spcAft>
              <a:buChar char="•"/>
            </a:pPr>
            <a:r>
              <a:rPr lang="en-US" sz="3600"/>
              <a:t>Transfer to daily activities are limited</a:t>
            </a:r>
          </a:p>
        </p:txBody>
      </p:sp>
      <p:sp>
        <p:nvSpPr>
          <p:cNvPr id="8" name="TextBox 7">
            <a:extLst>
              <a:ext uri="{FF2B5EF4-FFF2-40B4-BE49-F238E27FC236}">
                <a16:creationId xmlns:a16="http://schemas.microsoft.com/office/drawing/2014/main" id="{354543B0-4FE0-9F77-1EFD-A7F2E3F72220}"/>
              </a:ext>
            </a:extLst>
          </p:cNvPr>
          <p:cNvSpPr txBox="1"/>
          <p:nvPr/>
        </p:nvSpPr>
        <p:spPr>
          <a:xfrm>
            <a:off x="572236" y="14337364"/>
            <a:ext cx="10602342" cy="18466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Aft>
                <a:spcPts val="600"/>
              </a:spcAft>
            </a:pPr>
            <a:r>
              <a:rPr lang="en-US" sz="3800">
                <a:solidFill>
                  <a:schemeClr val="tx1"/>
                </a:solidFill>
                <a:ea typeface="Calibri"/>
              </a:rPr>
              <a:t>Develop a gamified pulley system for shoulder rehabilitation that patients can use from the comfort of their own homes.</a:t>
            </a:r>
            <a:endParaRPr lang="en-US" sz="3800">
              <a:solidFill>
                <a:schemeClr val="tx1"/>
              </a:solidFill>
            </a:endParaRPr>
          </a:p>
        </p:txBody>
      </p:sp>
      <p:sp>
        <p:nvSpPr>
          <p:cNvPr id="7" name="Google Shape;55;p13">
            <a:extLst>
              <a:ext uri="{FF2B5EF4-FFF2-40B4-BE49-F238E27FC236}">
                <a16:creationId xmlns:a16="http://schemas.microsoft.com/office/drawing/2014/main" id="{5A3E1C30-A031-BE4D-811D-1BDF7C5CB4EB}"/>
              </a:ext>
            </a:extLst>
          </p:cNvPr>
          <p:cNvSpPr/>
          <p:nvPr/>
        </p:nvSpPr>
        <p:spPr>
          <a:xfrm>
            <a:off x="26533270" y="23839181"/>
            <a:ext cx="16928400" cy="5545625"/>
          </a:xfrm>
          <a:prstGeom prst="roundRect">
            <a:avLst>
              <a:gd name="adj" fmla="val 8808"/>
            </a:avLst>
          </a:prstGeom>
          <a:solidFill>
            <a:schemeClr val="lt1"/>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5300" b="1" u="sng">
              <a:solidFill>
                <a:schemeClr val="dk1"/>
              </a:solidFill>
              <a:latin typeface="Verdana"/>
              <a:ea typeface="Verdana"/>
              <a:cs typeface="Verdana"/>
              <a:sym typeface="Verdana"/>
            </a:endParaRPr>
          </a:p>
          <a:p>
            <a:pPr marL="457200" lvl="0" indent="0" algn="l" rtl="0">
              <a:spcBef>
                <a:spcPts val="0"/>
              </a:spcBef>
              <a:spcAft>
                <a:spcPts val="0"/>
              </a:spcAft>
              <a:buNone/>
            </a:pPr>
            <a:endParaRPr sz="3800">
              <a:solidFill>
                <a:schemeClr val="dk1"/>
              </a:solidFill>
              <a:latin typeface="Verdana"/>
              <a:ea typeface="Verdana"/>
              <a:cs typeface="Verdana"/>
              <a:sym typeface="Verdana"/>
            </a:endParaRPr>
          </a:p>
          <a:p>
            <a:pPr marL="628650" lvl="0" indent="-412750" algn="l" rtl="0">
              <a:spcBef>
                <a:spcPts val="0"/>
              </a:spcBef>
              <a:spcAft>
                <a:spcPts val="0"/>
              </a:spcAft>
              <a:buClr>
                <a:schemeClr val="dk1"/>
              </a:buClr>
              <a:buSzPts val="3800"/>
              <a:buChar char="●"/>
            </a:pPr>
            <a:endParaRPr sz="3800">
              <a:solidFill>
                <a:schemeClr val="dk1"/>
              </a:solidFill>
            </a:endParaRPr>
          </a:p>
        </p:txBody>
      </p:sp>
      <p:sp>
        <p:nvSpPr>
          <p:cNvPr id="9" name="Google Shape;60;p13">
            <a:extLst>
              <a:ext uri="{FF2B5EF4-FFF2-40B4-BE49-F238E27FC236}">
                <a16:creationId xmlns:a16="http://schemas.microsoft.com/office/drawing/2014/main" id="{EF92DA89-5553-2F49-C245-2D4A1F9DC75F}"/>
              </a:ext>
            </a:extLst>
          </p:cNvPr>
          <p:cNvSpPr/>
          <p:nvPr/>
        </p:nvSpPr>
        <p:spPr>
          <a:xfrm>
            <a:off x="26514387" y="23833894"/>
            <a:ext cx="16928400" cy="1117800"/>
          </a:xfrm>
          <a:prstGeom prst="roundRect">
            <a:avLst>
              <a:gd name="adj" fmla="val 39679"/>
            </a:avLst>
          </a:prstGeom>
          <a:solidFill>
            <a:srgbClr val="1F3964"/>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algn="ctr"/>
            <a:r>
              <a:rPr lang="en-US" sz="4800" b="1">
                <a:solidFill>
                  <a:schemeClr val="lt1"/>
                </a:solidFill>
                <a:latin typeface="Verdana"/>
                <a:ea typeface="Verdana"/>
                <a:sym typeface="Verdana"/>
              </a:rPr>
              <a:t>Financial Market</a:t>
            </a:r>
            <a:endParaRPr lang="en-US">
              <a:solidFill>
                <a:schemeClr val="lt1"/>
              </a:solidFill>
            </a:endParaRPr>
          </a:p>
        </p:txBody>
      </p:sp>
      <p:sp>
        <p:nvSpPr>
          <p:cNvPr id="11" name="TextBox 10">
            <a:extLst>
              <a:ext uri="{FF2B5EF4-FFF2-40B4-BE49-F238E27FC236}">
                <a16:creationId xmlns:a16="http://schemas.microsoft.com/office/drawing/2014/main" id="{68829710-E433-8114-8A02-390B26ABEE60}"/>
              </a:ext>
            </a:extLst>
          </p:cNvPr>
          <p:cNvSpPr txBox="1"/>
          <p:nvPr/>
        </p:nvSpPr>
        <p:spPr>
          <a:xfrm>
            <a:off x="26987146" y="25620140"/>
            <a:ext cx="15986333" cy="30162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800"/>
              <a:t>We are developing a niche device that does not fit neatly into any existing market category and have determined the global rotator cuff injury treatment market is the closest fit. The projected 2026 global market size is </a:t>
            </a:r>
            <a:r>
              <a:rPr lang="en-US" sz="3800" b="1"/>
              <a:t>1.24 billion USD</a:t>
            </a:r>
            <a:r>
              <a:rPr lang="en-US" sz="3800"/>
              <a:t>, growing at a compound annual</a:t>
            </a:r>
            <a:r>
              <a:rPr lang="en-US" sz="3800" b="1"/>
              <a:t> growth rate of</a:t>
            </a:r>
            <a:r>
              <a:rPr lang="en-US" sz="3800"/>
              <a:t> </a:t>
            </a:r>
            <a:r>
              <a:rPr lang="en-US" sz="3800" b="1"/>
              <a:t>4.7%</a:t>
            </a:r>
            <a:r>
              <a:rPr lang="en-US" sz="3800"/>
              <a:t>. North America is the largest regional market.</a:t>
            </a:r>
          </a:p>
        </p:txBody>
      </p:sp>
      <p:pic>
        <p:nvPicPr>
          <p:cNvPr id="13" name="Picture 12" descr="Chattanooga OptiFlex S Shoulder CPM">
            <a:extLst>
              <a:ext uri="{FF2B5EF4-FFF2-40B4-BE49-F238E27FC236}">
                <a16:creationId xmlns:a16="http://schemas.microsoft.com/office/drawing/2014/main" id="{00B99E69-A277-8DDE-36B9-75043F5DD4FD}"/>
              </a:ext>
            </a:extLst>
          </p:cNvPr>
          <p:cNvPicPr>
            <a:picLocks noChangeAspect="1"/>
          </p:cNvPicPr>
          <p:nvPr/>
        </p:nvPicPr>
        <p:blipFill>
          <a:blip r:embed="rId6"/>
          <a:stretch>
            <a:fillRect/>
          </a:stretch>
        </p:blipFill>
        <p:spPr>
          <a:xfrm>
            <a:off x="7053608" y="24967707"/>
            <a:ext cx="3994019" cy="5548064"/>
          </a:xfrm>
          <a:prstGeom prst="rect">
            <a:avLst/>
          </a:prstGeom>
        </p:spPr>
      </p:pic>
      <p:pic>
        <p:nvPicPr>
          <p:cNvPr id="17" name="Picture 16" descr="Armeo®Spring - Hocoma">
            <a:extLst>
              <a:ext uri="{FF2B5EF4-FFF2-40B4-BE49-F238E27FC236}">
                <a16:creationId xmlns:a16="http://schemas.microsoft.com/office/drawing/2014/main" id="{CFBAB275-14F9-8DD7-0D07-D1B9860256B4}"/>
              </a:ext>
            </a:extLst>
          </p:cNvPr>
          <p:cNvPicPr>
            <a:picLocks noChangeAspect="1"/>
          </p:cNvPicPr>
          <p:nvPr/>
        </p:nvPicPr>
        <p:blipFill>
          <a:blip r:embed="rId7"/>
          <a:stretch>
            <a:fillRect/>
          </a:stretch>
        </p:blipFill>
        <p:spPr>
          <a:xfrm>
            <a:off x="581174" y="28403367"/>
            <a:ext cx="6487123" cy="3551583"/>
          </a:xfrm>
          <a:prstGeom prst="rect">
            <a:avLst/>
          </a:prstGeom>
        </p:spPr>
      </p:pic>
      <p:pic>
        <p:nvPicPr>
          <p:cNvPr id="12" name="Picture 11" descr="Amazon.com: Shoulder Pulley for Physical Therapy &amp; Rehab, Over The Door  Pulley System with Metal Bracket, Over Door Exercise Pulley for Injury Rehab  Recovery Stretching : Health &amp; Household">
            <a:extLst>
              <a:ext uri="{FF2B5EF4-FFF2-40B4-BE49-F238E27FC236}">
                <a16:creationId xmlns:a16="http://schemas.microsoft.com/office/drawing/2014/main" id="{FA0469E8-63BB-2A1F-CC3B-F9414C6CC09B}"/>
              </a:ext>
            </a:extLst>
          </p:cNvPr>
          <p:cNvPicPr>
            <a:picLocks noChangeAspect="1"/>
          </p:cNvPicPr>
          <p:nvPr/>
        </p:nvPicPr>
        <p:blipFill>
          <a:blip r:embed="rId8"/>
          <a:stretch>
            <a:fillRect/>
          </a:stretch>
        </p:blipFill>
        <p:spPr>
          <a:xfrm>
            <a:off x="2044099" y="24074962"/>
            <a:ext cx="3761333" cy="4055954"/>
          </a:xfrm>
          <a:prstGeom prst="rect">
            <a:avLst/>
          </a:prstGeom>
        </p:spPr>
      </p:pic>
      <p:sp>
        <p:nvSpPr>
          <p:cNvPr id="14" name="TextBox 13">
            <a:extLst>
              <a:ext uri="{FF2B5EF4-FFF2-40B4-BE49-F238E27FC236}">
                <a16:creationId xmlns:a16="http://schemas.microsoft.com/office/drawing/2014/main" id="{090DA0BA-25DE-F0BB-6FCF-E02CCBB1D3A2}"/>
              </a:ext>
            </a:extLst>
          </p:cNvPr>
          <p:cNvSpPr txBox="1"/>
          <p:nvPr/>
        </p:nvSpPr>
        <p:spPr>
          <a:xfrm>
            <a:off x="26913892" y="6919696"/>
            <a:ext cx="15947405" cy="114185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800" b="1"/>
              <a:t>Completed Tests:</a:t>
            </a:r>
            <a:endParaRPr lang="en-US" sz="3800" dirty="0"/>
          </a:p>
          <a:p>
            <a:pPr marL="285750" indent="-285750">
              <a:buChar char="•"/>
            </a:pPr>
            <a:r>
              <a:rPr lang="en-US" sz="3800" b="1"/>
              <a:t>Test 1 — Therapeutic Angle Accuracy:</a:t>
            </a:r>
            <a:r>
              <a:rPr lang="en-US" sz="3800"/>
              <a:t> Using a digital goniometer, staircase steps were verified to provide precise flexion angles ranging from 61.8° to 89.8°, with a percent error of &lt;2%, surpassing the ≤3% required threshold </a:t>
            </a:r>
            <a:endParaRPr lang="en-US" sz="3800" dirty="0"/>
          </a:p>
          <a:p>
            <a:pPr marL="285750" indent="-285750">
              <a:buChar char="•"/>
            </a:pPr>
            <a:endParaRPr lang="en-US" sz="3800" dirty="0"/>
          </a:p>
          <a:p>
            <a:pPr marL="285750" indent="-285750">
              <a:buChar char="•"/>
            </a:pPr>
            <a:r>
              <a:rPr lang="en-US" sz="3800" b="1" dirty="0"/>
              <a:t>Test 2 — Bilateral Symmetry:</a:t>
            </a:r>
            <a:r>
              <a:rPr lang="en-US" sz="3800" dirty="0"/>
              <a:t> Confirmed 100% accuracy in mirroring displacement between the unaffected and affected limbs, ensuring consistent 1:1 mechanical coupling required for effective bilateral training </a:t>
            </a:r>
          </a:p>
          <a:p>
            <a:endParaRPr lang="en-US" sz="3800" b="1" dirty="0"/>
          </a:p>
          <a:p>
            <a:r>
              <a:rPr lang="en-US" sz="3800" b="1"/>
              <a:t>Upcoming Validation:</a:t>
            </a:r>
            <a:endParaRPr lang="en-US" sz="3800" dirty="0"/>
          </a:p>
          <a:p>
            <a:pPr marL="285750" indent="-285750">
              <a:buChar char="•"/>
            </a:pPr>
            <a:r>
              <a:rPr lang="en-US" sz="3800" b="1" dirty="0"/>
              <a:t>Test 3 — Static Load Safety:</a:t>
            </a:r>
            <a:r>
              <a:rPr lang="en-US" sz="3800" dirty="0"/>
              <a:t> Bench-testing to confirm the staircase and structural components can withstand a minimum load of 50 N (~11.2 </a:t>
            </a:r>
            <a:r>
              <a:rPr lang="en-US" sz="3800" err="1"/>
              <a:t>lbs</a:t>
            </a:r>
            <a:r>
              <a:rPr lang="en-US" sz="3800" dirty="0"/>
              <a:t>) without deformation or failure</a:t>
            </a:r>
          </a:p>
          <a:p>
            <a:pPr marL="285750" indent="-285750">
              <a:buChar char="•"/>
            </a:pPr>
            <a:endParaRPr lang="en-US" sz="3800" dirty="0"/>
          </a:p>
          <a:p>
            <a:pPr marL="285750" indent="-285750">
              <a:buChar char="•"/>
            </a:pPr>
            <a:r>
              <a:rPr lang="en-US" sz="3800" b="1"/>
              <a:t>Test 4 — Data Collection Accuracy:</a:t>
            </a:r>
            <a:r>
              <a:rPr lang="en-US" sz="3800"/>
              <a:t> Verifying that the Arduino-integrated system detects and records reach attempts with ≥95% accuracy to provide reliable metrics for clinician tracking</a:t>
            </a:r>
          </a:p>
          <a:p>
            <a:pPr algn="l"/>
            <a:endParaRPr lang="en-US"/>
          </a:p>
        </p:txBody>
      </p:sp>
      <p:sp>
        <p:nvSpPr>
          <p:cNvPr id="10" name="TextBox 9">
            <a:extLst>
              <a:ext uri="{FF2B5EF4-FFF2-40B4-BE49-F238E27FC236}">
                <a16:creationId xmlns:a16="http://schemas.microsoft.com/office/drawing/2014/main" id="{803AB34C-5082-A598-2BFE-173D49398994}"/>
              </a:ext>
            </a:extLst>
          </p:cNvPr>
          <p:cNvSpPr txBox="1"/>
          <p:nvPr/>
        </p:nvSpPr>
        <p:spPr>
          <a:xfrm>
            <a:off x="26907214" y="19846455"/>
            <a:ext cx="16379686" cy="32316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800" dirty="0"/>
              <a:t>PULSE enables safe, accurate, and repeatable upper limb rehabilitation through controlled motion, targeted angle feedback, and bilateral symmetry. Its gamified, sensor-integrated design supports engaging, at-home therapy while tracking patient progress. This approach may improve adherence and lead to better long-term functional recovery for stroke survivors.</a:t>
            </a:r>
            <a:endParaRPr lang="en-US" sz="3800">
              <a:solidFill>
                <a:schemeClr val="dk1"/>
              </a:solidFill>
            </a:endParaRPr>
          </a:p>
          <a:p>
            <a:pPr algn="l"/>
            <a:endParaRPr lang="en-US" dirty="0"/>
          </a:p>
        </p:txBody>
      </p:sp>
      <p:sp>
        <p:nvSpPr>
          <p:cNvPr id="15" name="TextBox 14">
            <a:extLst>
              <a:ext uri="{FF2B5EF4-FFF2-40B4-BE49-F238E27FC236}">
                <a16:creationId xmlns:a16="http://schemas.microsoft.com/office/drawing/2014/main" id="{F0409B22-CA82-0646-F951-9F4D53936E55}"/>
              </a:ext>
            </a:extLst>
          </p:cNvPr>
          <p:cNvSpPr txBox="1"/>
          <p:nvPr/>
        </p:nvSpPr>
        <p:spPr>
          <a:xfrm>
            <a:off x="26811797" y="30119540"/>
            <a:ext cx="16347881" cy="21031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000"/>
              </a:spcAft>
            </a:pPr>
            <a:r>
              <a:rPr lang="en-US" sz="3800" b="1" u="sng">
                <a:solidFill>
                  <a:schemeClr val="dk1"/>
                </a:solidFill>
              </a:rPr>
              <a:t>Acknowledgements:</a:t>
            </a:r>
            <a:endParaRPr lang="en-US" sz="3800"/>
          </a:p>
          <a:p>
            <a:pPr marL="571500">
              <a:spcAft>
                <a:spcPts val="1000"/>
              </a:spcAft>
              <a:buFont typeface="Arial,Sans-Serif"/>
              <a:buChar char="•"/>
            </a:pPr>
            <a:r>
              <a:rPr lang="en-US" sz="3800">
                <a:solidFill>
                  <a:schemeClr val="dk1"/>
                </a:solidFill>
              </a:rPr>
              <a:t>Dr. Kelly Heath</a:t>
            </a:r>
            <a:endParaRPr lang="en-US" sz="3800"/>
          </a:p>
          <a:p>
            <a:pPr marL="571500">
              <a:spcAft>
                <a:spcPts val="1000"/>
              </a:spcAft>
              <a:buFont typeface="Arial,Sans-Serif"/>
              <a:buChar char="•"/>
            </a:pPr>
            <a:r>
              <a:rPr lang="en-US" sz="3800">
                <a:solidFill>
                  <a:schemeClr val="dk1"/>
                </a:solidFill>
              </a:rPr>
              <a:t>Dr. Jaimie Dougherty</a:t>
            </a:r>
            <a:endParaRPr lang="en-US"/>
          </a:p>
        </p:txBody>
      </p:sp>
    </p:spTree>
  </p:cSld>
  <p:clrMapOvr>
    <a:masterClrMapping/>
  </p:clrMapOvr>
</p:sld>
</file>

<file path=ppt/theme/theme1.xml><?xml version="1.0" encoding="utf-8"?>
<a:theme xmlns:a="http://schemas.openxmlformats.org/drawingml/2006/main" name="untitled 2">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1</Slides>
  <Notes>1</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untitled 2</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112</cp:revision>
  <dcterms:modified xsi:type="dcterms:W3CDTF">2026-08-12T21:25:54Z</dcterms:modified>
</cp:coreProperties>
</file>