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600"/>
    <a:srgbClr val="0034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3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4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8C74F-84DE-9D4A-B052-536C38A82B25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" y="1748414"/>
            <a:ext cx="457462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MillerDisplay LightItalic"/>
              </a:rPr>
              <a:t>Presentation Title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MillerDisplay LightItalic"/>
              </a:rPr>
              <a:t>Conference Name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MillerDisplay LightItalic"/>
              </a:rPr>
              <a:t>Location and Date</a:t>
            </a:r>
            <a:endParaRPr lang="en-US" sz="2800" dirty="0">
              <a:solidFill>
                <a:schemeClr val="bg1"/>
              </a:solidFill>
              <a:latin typeface="MillerDisplay LightItal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1779191"/>
            <a:ext cx="457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C600"/>
                </a:solidFill>
                <a:latin typeface="MillerDisplay LightItalic"/>
                <a:cs typeface="Futura Light"/>
              </a:rPr>
              <a:t>Presenter’s </a:t>
            </a:r>
            <a:r>
              <a:rPr lang="en-US" sz="2800" b="1" dirty="0" smtClean="0">
                <a:solidFill>
                  <a:srgbClr val="FFC600"/>
                </a:solidFill>
                <a:latin typeface="MillerDisplay LightItalic"/>
                <a:cs typeface="Futura Light"/>
              </a:rPr>
              <a:t>Name</a:t>
            </a:r>
          </a:p>
          <a:p>
            <a:pPr algn="ctr"/>
            <a:r>
              <a:rPr lang="en-US" sz="2800" dirty="0">
                <a:solidFill>
                  <a:srgbClr val="FFC600"/>
                </a:solidFill>
                <a:latin typeface="MillerDisplay LightItalic"/>
                <a:cs typeface="Futura Light"/>
              </a:rPr>
              <a:t>Presenter’s </a:t>
            </a:r>
            <a:r>
              <a:rPr lang="en-US" sz="2800" dirty="0" smtClean="0">
                <a:solidFill>
                  <a:srgbClr val="FFC600"/>
                </a:solidFill>
                <a:latin typeface="MillerDisplay LightItalic"/>
                <a:cs typeface="Futura Light"/>
              </a:rPr>
              <a:t>Level of Study</a:t>
            </a:r>
            <a:endParaRPr lang="en-US" sz="2800" dirty="0" smtClean="0">
              <a:solidFill>
                <a:srgbClr val="FFC600"/>
              </a:solidFill>
              <a:latin typeface="MillerDisplay LightItalic"/>
              <a:cs typeface="Futura Light"/>
            </a:endParaRPr>
          </a:p>
          <a:p>
            <a:pPr algn="ctr"/>
            <a:r>
              <a:rPr lang="en-US" sz="2800" dirty="0" smtClean="0">
                <a:solidFill>
                  <a:srgbClr val="FFC600"/>
                </a:solidFill>
                <a:latin typeface="MillerDisplay LightItalic"/>
                <a:cs typeface="Futura Light"/>
              </a:rPr>
              <a:t>Presenter’s Program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311821"/>
            <a:ext cx="9144000" cy="1588"/>
          </a:xfrm>
          <a:prstGeom prst="line">
            <a:avLst/>
          </a:prstGeom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Drexel_horizontal_gol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533" y="247380"/>
            <a:ext cx="3556000" cy="9045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642" y="5974158"/>
            <a:ext cx="2247429" cy="77847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49996" y="5699829"/>
            <a:ext cx="2849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C600"/>
                </a:solidFill>
                <a:latin typeface="MillerDisplay LightItalic"/>
                <a:cs typeface="Futura Light"/>
              </a:rPr>
              <a:t>Brief Photo Caption</a:t>
            </a:r>
            <a:endParaRPr lang="en-US" dirty="0">
              <a:solidFill>
                <a:srgbClr val="FFC600"/>
              </a:solidFill>
              <a:latin typeface="MillerDisplay LightItalic"/>
              <a:cs typeface="Futura Ligh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49997" y="3400192"/>
            <a:ext cx="2849263" cy="2281727"/>
          </a:xfrm>
          <a:prstGeom prst="rect">
            <a:avLst/>
          </a:prstGeom>
          <a:solidFill>
            <a:srgbClr val="003478"/>
          </a:solidFill>
          <a:ln w="19050">
            <a:solidFill>
              <a:srgbClr val="FFC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553349" y="4356389"/>
            <a:ext cx="2042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600"/>
                </a:solidFill>
                <a:latin typeface="MillerDisplay LightItalic"/>
              </a:rPr>
              <a:t>Insert Photo Here</a:t>
            </a:r>
            <a:endParaRPr lang="en-US" dirty="0">
              <a:solidFill>
                <a:srgbClr val="FFC600"/>
              </a:solidFill>
              <a:latin typeface="MillerDisplay LightItal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97438" y="912475"/>
            <a:ext cx="4992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FFC600"/>
                </a:solidFill>
                <a:latin typeface="Futura Book"/>
                <a:cs typeface="Futura Light"/>
              </a:rPr>
              <a:t>GRADUATE COLLEGE  </a:t>
            </a:r>
            <a:r>
              <a:rPr lang="en-US" sz="1200" dirty="0" smtClean="0">
                <a:solidFill>
                  <a:schemeClr val="bg1"/>
                </a:solidFill>
                <a:latin typeface="Futura Book"/>
                <a:cs typeface="Futura Light"/>
              </a:rPr>
              <a:t>|</a:t>
            </a:r>
            <a:r>
              <a:rPr lang="en-US" sz="1200" dirty="0" smtClean="0">
                <a:solidFill>
                  <a:srgbClr val="FFC600"/>
                </a:solidFill>
                <a:latin typeface="Futura Book"/>
                <a:cs typeface="Futura Light"/>
              </a:rPr>
              <a:t>  GRADUATE STUDENT TRAVEL AWARD</a:t>
            </a:r>
            <a:endParaRPr lang="en-US" sz="1200" dirty="0">
              <a:solidFill>
                <a:srgbClr val="FFC600"/>
              </a:solidFill>
              <a:latin typeface="Futura Book"/>
              <a:cs typeface="Futura Ligh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95</TotalTime>
  <Words>28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PowerPoint Template</vt:lpstr>
      <vt:lpstr>PowerPoint Presentation</vt:lpstr>
    </vt:vector>
  </TitlesOfParts>
  <Company>Drexel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6</cp:revision>
  <dcterms:created xsi:type="dcterms:W3CDTF">2015-10-14T16:57:31Z</dcterms:created>
  <dcterms:modified xsi:type="dcterms:W3CDTF">2015-10-14T18:33:17Z</dcterms:modified>
</cp:coreProperties>
</file>