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2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2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5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1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189D-33BE-1E4E-9174-62D06675C95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8383-9C7A-8A41-9E9A-6CCC1773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ults/2013/04/18/afghanistan-better-health-outcomes-women-children-poor" TargetMode="External"/><Relationship Id="rId4" Type="http://schemas.openxmlformats.org/officeDocument/2006/relationships/hyperlink" Target="http://www.brac.net/node/678%23.UyDJGv0mUd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nnews.org/report/96462/nepal-key-role-for-female-health-volunteers" TargetMode="External"/><Relationship Id="rId4" Type="http://schemas.openxmlformats.org/officeDocument/2006/relationships/hyperlink" Target="http://www.irinnews.org/report/94200/pakistan-lady-health-workers-take-on-child-pneumonia-and-win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672" y="5283910"/>
            <a:ext cx="7772400" cy="1246092"/>
          </a:xfrm>
        </p:spPr>
        <p:txBody>
          <a:bodyPr>
            <a:normAutofit/>
          </a:bodyPr>
          <a:lstStyle/>
          <a:p>
            <a:r>
              <a:rPr lang="en-US" dirty="0" smtClean="0"/>
              <a:t>Rebecca Platoff, MSc</a:t>
            </a:r>
          </a:p>
          <a:p>
            <a:r>
              <a:rPr lang="en-US" dirty="0" smtClean="0"/>
              <a:t>Drexel University College of Medicine, MSI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15627" b="15627"/>
          <a:stretch>
            <a:fillRect/>
          </a:stretch>
        </p:blipFill>
        <p:spPr>
          <a:xfrm>
            <a:off x="0" y="0"/>
            <a:ext cx="9144000" cy="5028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58823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Women as the Face of Healthcare in the Developing World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0575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</a:t>
            </a:r>
            <a:r>
              <a:rPr lang="en-US" sz="900" dirty="0" err="1" smtClean="0"/>
              <a:t>www.usaid.gov</a:t>
            </a:r>
            <a:r>
              <a:rPr lang="en-US" sz="900" dirty="0" smtClean="0"/>
              <a:t>/sites/default/files/</a:t>
            </a:r>
            <a:r>
              <a:rPr lang="en-US" sz="900" dirty="0" err="1" smtClean="0"/>
              <a:t>nodeimage</a:t>
            </a:r>
            <a:r>
              <a:rPr lang="en-US" sz="900" dirty="0" smtClean="0"/>
              <a:t>/</a:t>
            </a:r>
            <a:r>
              <a:rPr lang="en-US" sz="900" dirty="0" err="1" smtClean="0"/>
              <a:t>B_Pakistan_LHWRESIZED.jpg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1169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Health Workers</a:t>
            </a:r>
            <a:endParaRPr lang="en-US" dirty="0"/>
          </a:p>
        </p:txBody>
      </p:sp>
      <p:pic>
        <p:nvPicPr>
          <p:cNvPr id="4" name="Content Placeholder 3" descr="Screen Shot 2014-03-12 at 4.11.0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4851" r="7933" b="6531"/>
          <a:stretch/>
        </p:blipFill>
        <p:spPr>
          <a:xfrm>
            <a:off x="133048" y="1954981"/>
            <a:ext cx="8839695" cy="3572543"/>
          </a:xfrm>
        </p:spPr>
      </p:pic>
      <p:sp>
        <p:nvSpPr>
          <p:cNvPr id="5" name="TextBox 4"/>
          <p:cNvSpPr txBox="1"/>
          <p:nvPr/>
        </p:nvSpPr>
        <p:spPr>
          <a:xfrm>
            <a:off x="133048" y="6555619"/>
            <a:ext cx="768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www.ghdonline.org</a:t>
            </a:r>
            <a:r>
              <a:rPr lang="en-US" sz="1000" dirty="0" smtClean="0"/>
              <a:t>/uploads/PIH_Program_Management_Guide_Unit_7_-_Improving_outcomes_with_community_health_workers.pdf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580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4-03-12 at 3.18.2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" r="-69"/>
          <a:stretch/>
        </p:blipFill>
        <p:spPr>
          <a:xfrm>
            <a:off x="100038" y="142340"/>
            <a:ext cx="6452909" cy="6300575"/>
          </a:xfrm>
        </p:spPr>
      </p:pic>
      <p:sp>
        <p:nvSpPr>
          <p:cNvPr id="5" name="TextBox 4"/>
          <p:cNvSpPr txBox="1"/>
          <p:nvPr/>
        </p:nvSpPr>
        <p:spPr>
          <a:xfrm>
            <a:off x="6645545" y="2011482"/>
            <a:ext cx="2041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~65% of CHWs in Afghanistan are female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038" y="6442915"/>
            <a:ext cx="598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http://www.worldbank.org/en/results/2013/04/18/afghanistan-better-health-outcomes-women-children-poor</a:t>
            </a:r>
            <a:endParaRPr lang="en-US" sz="1000" dirty="0" smtClean="0"/>
          </a:p>
          <a:p>
            <a:r>
              <a:rPr lang="en-US" sz="1000" dirty="0" smtClean="0">
                <a:hlinkClick r:id="rId4"/>
              </a:rPr>
              <a:t>http://www.brac.net/node/678#.UyDJGv0mUds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5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3-12 at 3.31.5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r="-880"/>
          <a:stretch/>
        </p:blipFill>
        <p:spPr>
          <a:xfrm>
            <a:off x="158739" y="158151"/>
            <a:ext cx="4488572" cy="6022516"/>
          </a:xfrm>
        </p:spPr>
      </p:pic>
      <p:sp>
        <p:nvSpPr>
          <p:cNvPr id="7" name="TextBox 6"/>
          <p:cNvSpPr txBox="1"/>
          <p:nvPr/>
        </p:nvSpPr>
        <p:spPr>
          <a:xfrm>
            <a:off x="158739" y="6396335"/>
            <a:ext cx="673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http://www.irinnews.org/report/96462/nepal-key-role-for-female-health-volunteers</a:t>
            </a:r>
            <a:endParaRPr lang="en-US" sz="1200" dirty="0" smtClean="0"/>
          </a:p>
          <a:p>
            <a:r>
              <a:rPr lang="en-US" sz="1200" dirty="0" smtClean="0">
                <a:hlinkClick r:id="rId4"/>
              </a:rPr>
              <a:t>http://www.irinnews.org/report/94200/pakistan-lady-health-workers-take-on-child-pneumonia-and-win</a:t>
            </a:r>
            <a:r>
              <a:rPr lang="en-US" sz="1200" dirty="0" smtClean="0"/>
              <a:t> </a:t>
            </a:r>
          </a:p>
        </p:txBody>
      </p:sp>
      <p:pic>
        <p:nvPicPr>
          <p:cNvPr id="8" name="Content Placeholder 6" descr="Screen Shot 2014-03-12 at 4.05.2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" r="-1601"/>
          <a:stretch/>
        </p:blipFill>
        <p:spPr>
          <a:xfrm>
            <a:off x="4629461" y="158151"/>
            <a:ext cx="4514539" cy="6134938"/>
          </a:xfrm>
          <a:prstGeom prst="rect">
            <a:avLst/>
          </a:prstGeom>
        </p:spPr>
      </p:pic>
      <p:pic>
        <p:nvPicPr>
          <p:cNvPr id="6" name="Picture 5" descr="Screen Shot 2014-03-12 at 3.34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7" y="3321011"/>
            <a:ext cx="7775597" cy="1640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825619" y="5684762"/>
            <a:ext cx="10401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41333" y="5866190"/>
            <a:ext cx="11006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5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3-12 at 5.20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r="-161"/>
          <a:stretch/>
        </p:blipFill>
        <p:spPr>
          <a:xfrm>
            <a:off x="0" y="0"/>
            <a:ext cx="5663168" cy="6858000"/>
          </a:xfrm>
        </p:spPr>
      </p:pic>
      <p:pic>
        <p:nvPicPr>
          <p:cNvPr id="6" name="Picture 5" descr="Screen Shot 2014-03-12 at 5.3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68" y="0"/>
            <a:ext cx="3480832" cy="590361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5781524" y="3894667"/>
            <a:ext cx="3253619" cy="24190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781524" y="5534782"/>
            <a:ext cx="3253619" cy="24190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781524" y="5111447"/>
            <a:ext cx="3253619" cy="24190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781524" y="2837543"/>
            <a:ext cx="3253619" cy="24190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3168" y="6452298"/>
            <a:ext cx="34163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http://www3.weforum.org/docs/WEF_GenderGap_Report_2013.pdf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7249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Interview with a Lady Health </a:t>
            </a:r>
            <a:br>
              <a:rPr lang="en-US" dirty="0" smtClean="0"/>
            </a:br>
            <a:r>
              <a:rPr lang="en-US" dirty="0" smtClean="0"/>
              <a:t>Worker in Pakistan</a:t>
            </a:r>
            <a:endParaRPr lang="en-US" dirty="0"/>
          </a:p>
        </p:txBody>
      </p:sp>
      <p:pic>
        <p:nvPicPr>
          <p:cNvPr id="4" name="Content Placeholder 3" descr="Screen Shot 2014-03-12 at 3.41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2760"/>
          <a:stretch>
            <a:fillRect/>
          </a:stretch>
        </p:blipFill>
        <p:spPr>
          <a:xfrm>
            <a:off x="457200" y="1733114"/>
            <a:ext cx="8229600" cy="4525963"/>
          </a:xfrm>
        </p:spPr>
      </p:pic>
      <p:cxnSp>
        <p:nvCxnSpPr>
          <p:cNvPr id="6" name="Straight Connector 5"/>
          <p:cNvCxnSpPr/>
          <p:nvPr/>
        </p:nvCxnSpPr>
        <p:spPr>
          <a:xfrm>
            <a:off x="647936" y="4885151"/>
            <a:ext cx="7658606" cy="38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7936" y="5170226"/>
            <a:ext cx="1840139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87" y="6405269"/>
            <a:ext cx="5729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www.plosmedicine.org</a:t>
            </a:r>
            <a:r>
              <a:rPr lang="en-US" sz="1200" dirty="0" smtClean="0"/>
              <a:t>/article/info%3Adoi%2F10.1371%2Fjournal.pmed.1001528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293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4-03-12 at 7.02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4917"/>
          <a:stretch>
            <a:fillRect/>
          </a:stretch>
        </p:blipFill>
        <p:spPr>
          <a:xfrm>
            <a:off x="457200" y="898676"/>
            <a:ext cx="8229600" cy="4525963"/>
          </a:xfrm>
        </p:spPr>
      </p:pic>
      <p:cxnSp>
        <p:nvCxnSpPr>
          <p:cNvPr id="8" name="Straight Connector 7"/>
          <p:cNvCxnSpPr/>
          <p:nvPr/>
        </p:nvCxnSpPr>
        <p:spPr>
          <a:xfrm>
            <a:off x="1136952" y="3918857"/>
            <a:ext cx="6737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37048" y="3761619"/>
            <a:ext cx="14635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09333" y="4402667"/>
            <a:ext cx="54912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36952" y="4547810"/>
            <a:ext cx="638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8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187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Women as the Face of Healthcare in the Developing World</vt:lpstr>
      <vt:lpstr>Community Health Workers</vt:lpstr>
      <vt:lpstr>PowerPoint Presentation</vt:lpstr>
      <vt:lpstr>PowerPoint Presentation</vt:lpstr>
      <vt:lpstr>PowerPoint Presentation</vt:lpstr>
      <vt:lpstr>Interview with a Lady Health  Worker in Pakistan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Platoff</dc:creator>
  <cp:lastModifiedBy>Rebecca Platoff</cp:lastModifiedBy>
  <cp:revision>43</cp:revision>
  <dcterms:created xsi:type="dcterms:W3CDTF">2014-03-12T18:34:45Z</dcterms:created>
  <dcterms:modified xsi:type="dcterms:W3CDTF">2014-03-13T03:29:33Z</dcterms:modified>
</cp:coreProperties>
</file>