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0" x="0"/>
            <a:ext cy="35183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9" name="Shape 9"/>
          <p:cNvCxnSpPr/>
          <p:nvPr/>
        </p:nvCxnSpPr>
        <p:spPr>
          <a:xfrm>
            <a:off y="3496604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y="1867781" x="685800"/>
            <a:ext cy="16488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3627026" x="685800"/>
            <a:ext cy="7743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1149900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4" name="Shape 14"/>
          <p:cNvCxnSpPr/>
          <p:nvPr/>
        </p:nvCxnSpPr>
        <p:spPr>
          <a:xfrm>
            <a:off y="1127875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0" x="0"/>
            <a:ext cy="11499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9" name="Shape 19"/>
          <p:cNvCxnSpPr/>
          <p:nvPr/>
        </p:nvCxnSpPr>
        <p:spPr>
          <a:xfrm>
            <a:off y="1127875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0" x="0"/>
            <a:ext cy="1149900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25" name="Shape 25"/>
          <p:cNvCxnSpPr/>
          <p:nvPr/>
        </p:nvCxnSpPr>
        <p:spPr>
          <a:xfrm>
            <a:off y="1127875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71450" marL="285750"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29" name="Shape 29"/>
          <p:cNvSpPr/>
          <p:nvPr/>
        </p:nvSpPr>
        <p:spPr>
          <a:xfrm>
            <a:off y="0" x="4274"/>
            <a:ext cy="44063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30" name="Shape 30"/>
          <p:cNvCxnSpPr/>
          <p:nvPr/>
        </p:nvCxnSpPr>
        <p:spPr>
          <a:xfrm>
            <a:off y="4384371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6.xml" Type="http://schemas.openxmlformats.org/officeDocument/2006/relationships/slideLayout" Id="rId1"/><Relationship Target="www.vidani.com" Type="http://schemas.openxmlformats.org/officeDocument/2006/relationships/hyperlink" TargetMode="External" Id="rId4"/><Relationship Target="../media/image02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www.environmentgenderindex.org" Type="http://schemas.openxmlformats.org/officeDocument/2006/relationships/hyperlink" TargetMode="External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y="1867781" x="685800"/>
            <a:ext cy="16488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4000" lang="en"/>
              <a:t>Climate Destruction in Nauru:</a:t>
            </a:r>
          </a:p>
          <a:p>
            <a:pPr rtl="0" lvl="0">
              <a:buNone/>
            </a:pPr>
            <a:r>
              <a:rPr sz="4000" lang="en"/>
              <a:t>‘Gendering’ the Environment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y="3627025" x="199750"/>
            <a:ext cy="1396499" cx="8829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Presented By: Mik Schulte </a:t>
            </a:r>
          </a:p>
          <a:p>
            <a:pPr rtl="0" lvl="0">
              <a:buNone/>
            </a:pPr>
            <a:r>
              <a:rPr sz="1800" lang="en"/>
              <a:t>Custom Designed Major: Corporate Policy &amp; Environmental Risk Management ‘15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Brief Summary of Findings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Info about women’s role and access in environment-related sectors is limited</a:t>
            </a:r>
          </a:p>
          <a:p>
            <a:r>
              <a:t/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Implementation of global agreements is lacking</a:t>
            </a:r>
          </a:p>
          <a:p>
            <a:r>
              <a:t/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Global average for women’s participation in intergovernmental negotiations on the environment peaked at 36%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The Good, the Bad, and the Awful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Top 5: Iceland, Netherlands, Norway, Sweden, France (US #14)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Brazil # 24, China #34, Malawi #36, Fiji # 40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India #46, Saudi Arabia #56, Syria #69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Dem Rep Congo #72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Take Aways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Climate Destruction is </a:t>
            </a:r>
            <a:r>
              <a:rPr b="1" lang="en"/>
              <a:t>REAL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Future of a Nation is Dependent on Its Vulnerability to Climate Destruction </a:t>
            </a:r>
          </a:p>
          <a:p>
            <a:r>
              <a:t/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Equal Gender Access, Livelihood, Education Reduces Vulnerability to Climate Destruction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Acknowledgments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Dr. Kevin Egan, Dr. Scott Knowles, Dr. Amy Slaton, Dr. Jennifer Yusin, Dr. Robert Brulle, Dr. Maria delaluz Matus-Mendoza, Dr. Lydia Pyne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Ms. Tamar Abrams</a:t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Adam Zahn and OIP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What is “Climate Destruction”?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Eugene Linden’s </a:t>
            </a:r>
            <a:r>
              <a:rPr u="sng" lang="en"/>
              <a:t>The Winds of Change: Climate, Weather, and the Destruction of Civilizations</a:t>
            </a:r>
          </a:p>
          <a:p>
            <a:r>
              <a:t/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“Evokes intentionality and a deliberate act against the environment.”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Nauru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Western Pacific</a:t>
            </a:r>
          </a:p>
          <a:p>
            <a:r>
              <a:t/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Smallest Republic</a:t>
            </a:r>
          </a:p>
          <a:p>
            <a:r>
              <a:t/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10,065 people</a:t>
            </a:r>
          </a:p>
          <a:p>
            <a:r>
              <a:t/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50/50 sex ratio</a:t>
            </a:r>
          </a:p>
          <a:p>
            <a:pPr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21 square kilometers</a:t>
            </a:r>
          </a:p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highest point 65 meters</a:t>
            </a:r>
          </a:p>
          <a:p>
            <a:r>
              <a:t/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“green zone”</a:t>
            </a:r>
          </a:p>
          <a:p>
            <a:r>
              <a:t/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97% of men &amp; 93% of women </a:t>
            </a:r>
            <a:r>
              <a:rPr b="1" sz="2400" lang="en"/>
              <a:t>obese or overweight</a:t>
            </a:r>
          </a:p>
          <a:p>
            <a:pPr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&gt; 40% Type II Diabetes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52" name="Shape 5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1242873"/>
            <a:ext cy="5143497" cx="6658249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Shape 53"/>
          <p:cNvSpPr txBox="1"/>
          <p:nvPr/>
        </p:nvSpPr>
        <p:spPr>
          <a:xfrm>
            <a:off y="4704850" x="1242875"/>
            <a:ext cy="329100" cx="5505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Image Courtesy of: </a:t>
            </a:r>
            <a:r>
              <a:rPr u="sng" lang="en">
                <a:solidFill>
                  <a:schemeClr val="hlink"/>
                </a:solidFill>
                <a:hlinkClick r:id="rId4"/>
              </a:rPr>
              <a:t>www.vidani.com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58" name="Shape 5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0"/>
            <a:ext cy="5143500" cx="7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Shape 59"/>
          <p:cNvSpPr txBox="1"/>
          <p:nvPr/>
        </p:nvSpPr>
        <p:spPr>
          <a:xfrm>
            <a:off y="100" x="7161725"/>
            <a:ext cy="5143499" cx="1982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lang="en">
                <a:solidFill>
                  <a:srgbClr val="FFFFFF"/>
                </a:solidFill>
              </a:rPr>
              <a:t>Denigomod and Nibok Districts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>
              <a:buNone/>
            </a:pPr>
            <a:r>
              <a:rPr b="1" lang="en">
                <a:solidFill>
                  <a:srgbClr val="FFFFFF"/>
                </a:solidFill>
              </a:rPr>
              <a:t>Courtesy: Wikimedia Commons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000" lang="en"/>
              <a:t>Factors for Envrionmental Destruction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Phosphate ‘strip mining’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Aging de-salination plant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Lack of agricultural resources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b="1" lang="en"/>
              <a:t>RISING SEA LEVELS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b="1" lang="en"/>
              <a:t>ACIDIFICATION OF THE OCEAN</a:t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b="1" lang="en"/>
              <a:t>DISRUPTION OF FISH MIGRATION PATTERNS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400" lang="en"/>
              <a:t>Role of the AOSIS and Sea Level Rise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Alliance of Small Island States (43 nations)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Petitioned UN Security Council to Recommit to Kyoto Protocol (Failed)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average air temp will rise 2.2-3.8 C by 2090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average sea level will rise 21-60 cm by 2090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WHO: “Highly vulnerable” to climate change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Ambassador Marlene Moses (Courtesy of the Government of Nauru)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1937026"/>
            <a:ext cy="4406299" cx="52699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600" lang="en"/>
              <a:t>Environment and Gender Index</a:t>
            </a:r>
          </a:p>
          <a:p>
            <a:pPr rtl="0" lvl="0" indent="-3937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600" lang="en"/>
              <a:t>“monitors government progress toward gender equality and women’s empowerment in the environmental area”</a:t>
            </a:r>
          </a:p>
          <a:p>
            <a:pPr rtl="0" lvl="0" indent="-3937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600" lang="en"/>
              <a:t>Survey of 72 Countries</a:t>
            </a:r>
          </a:p>
          <a:p>
            <a:pPr rtl="0" lvl="0" indent="-3937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600" lang="en"/>
              <a:t>Project of the International Union for Conservation of Nature’s Global Gender Office</a:t>
            </a:r>
          </a:p>
          <a:p>
            <a:pPr lvl="0" indent="-3937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u="sng" sz="2600" lang="en">
                <a:solidFill>
                  <a:schemeClr val="hlink"/>
                </a:solidFill>
                <a:hlinkClick r:id="rId3"/>
              </a:rPr>
              <a:t>www.environmentgenderindex.org</a:t>
            </a:r>
          </a:p>
        </p:txBody>
      </p:sp>
      <p:sp>
        <p:nvSpPr>
          <p:cNvPr id="83" name="Shape 8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Gendering the Environment: EGI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