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0" r:id="rId5"/>
    <p:sldId id="281" r:id="rId6"/>
    <p:sldId id="263" r:id="rId7"/>
    <p:sldId id="264" r:id="rId8"/>
    <p:sldId id="265" r:id="rId9"/>
    <p:sldId id="278" r:id="rId10"/>
    <p:sldId id="280" r:id="rId11"/>
    <p:sldId id="266" r:id="rId12"/>
    <p:sldId id="268" r:id="rId13"/>
    <p:sldId id="269" r:id="rId14"/>
    <p:sldId id="270" r:id="rId15"/>
    <p:sldId id="271" r:id="rId16"/>
    <p:sldId id="272" r:id="rId17"/>
    <p:sldId id="28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83940" autoAdjust="0"/>
  </p:normalViewPr>
  <p:slideViewPr>
    <p:cSldViewPr snapToGrid="0">
      <p:cViewPr>
        <p:scale>
          <a:sx n="112" d="100"/>
          <a:sy n="112" d="100"/>
        </p:scale>
        <p:origin x="2112" y="540"/>
      </p:cViewPr>
      <p:guideLst>
        <p:guide orient="horz" pos="2160"/>
        <p:guide pos="3840"/>
      </p:guideLst>
    </p:cSldViewPr>
  </p:slideViewPr>
  <p:outlineViewPr>
    <p:cViewPr>
      <p:scale>
        <a:sx n="33" d="100"/>
        <a:sy n="33" d="100"/>
      </p:scale>
      <p:origin x="0" y="2592"/>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641FD-90CF-454F-8485-4B5096D6BFC0}"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0EF1EC1B-CD78-4A64-8B01-B05A7DE3DB3F}">
      <dgm:prSet phldrT="[Text]" custT="1"/>
      <dgm:spPr>
        <a:solidFill>
          <a:schemeClr val="accent5"/>
        </a:solidFill>
      </dgm:spPr>
      <dgm:t>
        <a:bodyPr/>
        <a:lstStyle/>
        <a:p>
          <a:r>
            <a:rPr lang="en-US" sz="1800" dirty="0" smtClean="0"/>
            <a:t>Preparing</a:t>
          </a:r>
          <a:endParaRPr lang="en-US" sz="1800" dirty="0"/>
        </a:p>
      </dgm:t>
    </dgm:pt>
    <dgm:pt modelId="{C7BC433E-910A-42D3-A562-24754D37DFA6}" type="parTrans" cxnId="{9D827BB4-0F83-4B15-9F96-0ABAE5BCBBBE}">
      <dgm:prSet/>
      <dgm:spPr/>
      <dgm:t>
        <a:bodyPr/>
        <a:lstStyle/>
        <a:p>
          <a:endParaRPr lang="en-US"/>
        </a:p>
      </dgm:t>
    </dgm:pt>
    <dgm:pt modelId="{6097ECA5-6C38-405F-89BB-1954DDC36113}" type="sibTrans" cxnId="{9D827BB4-0F83-4B15-9F96-0ABAE5BCBBBE}">
      <dgm:prSet/>
      <dgm:spPr/>
      <dgm:t>
        <a:bodyPr/>
        <a:lstStyle/>
        <a:p>
          <a:endParaRPr lang="en-US"/>
        </a:p>
      </dgm:t>
    </dgm:pt>
    <dgm:pt modelId="{8B3E2B88-B514-40C5-ACFE-E4FAB732D1E1}">
      <dgm:prSet phldrT="[Text]" custT="1"/>
      <dgm:spPr>
        <a:solidFill>
          <a:schemeClr val="accent3"/>
        </a:solidFill>
      </dgm:spPr>
      <dgm:t>
        <a:bodyPr/>
        <a:lstStyle/>
        <a:p>
          <a:r>
            <a:rPr lang="en-US" sz="1800" dirty="0" smtClean="0"/>
            <a:t>Piloting</a:t>
          </a:r>
          <a:endParaRPr lang="en-US" sz="1800" dirty="0"/>
        </a:p>
      </dgm:t>
    </dgm:pt>
    <dgm:pt modelId="{5E01B0A2-12B7-4238-A977-7E6891BE0D2A}" type="parTrans" cxnId="{9415EFE5-BC04-45BB-A312-0952EF0F81A5}">
      <dgm:prSet/>
      <dgm:spPr/>
      <dgm:t>
        <a:bodyPr/>
        <a:lstStyle/>
        <a:p>
          <a:endParaRPr lang="en-US"/>
        </a:p>
      </dgm:t>
    </dgm:pt>
    <dgm:pt modelId="{14633563-67D5-48C8-BD0F-DFADA37F8B94}" type="sibTrans" cxnId="{9415EFE5-BC04-45BB-A312-0952EF0F81A5}">
      <dgm:prSet/>
      <dgm:spPr/>
      <dgm:t>
        <a:bodyPr/>
        <a:lstStyle/>
        <a:p>
          <a:endParaRPr lang="en-US"/>
        </a:p>
      </dgm:t>
    </dgm:pt>
    <dgm:pt modelId="{7D06CE91-025C-4219-BBCE-F789FC4B76A9}">
      <dgm:prSet phldrT="[Text]" custT="1"/>
      <dgm:spPr/>
      <dgm:t>
        <a:bodyPr/>
        <a:lstStyle/>
        <a:p>
          <a:r>
            <a:rPr lang="en-US" sz="1400" dirty="0" smtClean="0"/>
            <a:t>Piloting plans</a:t>
          </a:r>
          <a:endParaRPr lang="en-US" sz="1400" dirty="0"/>
        </a:p>
      </dgm:t>
    </dgm:pt>
    <dgm:pt modelId="{E29B47D3-A27A-46E6-9990-F0D7B494C427}" type="parTrans" cxnId="{18F0930C-94D1-42B8-9C13-99B338689874}">
      <dgm:prSet/>
      <dgm:spPr/>
      <dgm:t>
        <a:bodyPr/>
        <a:lstStyle/>
        <a:p>
          <a:endParaRPr lang="en-US"/>
        </a:p>
      </dgm:t>
    </dgm:pt>
    <dgm:pt modelId="{818B5C8C-127D-4684-9B34-B2679323E6B3}" type="sibTrans" cxnId="{18F0930C-94D1-42B8-9C13-99B338689874}">
      <dgm:prSet/>
      <dgm:spPr/>
      <dgm:t>
        <a:bodyPr/>
        <a:lstStyle/>
        <a:p>
          <a:endParaRPr lang="en-US"/>
        </a:p>
      </dgm:t>
    </dgm:pt>
    <dgm:pt modelId="{CB645A74-C49E-42DA-B38A-41B72F474B24}">
      <dgm:prSet phldrT="[Text]" custT="1"/>
      <dgm:spPr/>
      <dgm:t>
        <a:bodyPr/>
        <a:lstStyle/>
        <a:p>
          <a:r>
            <a:rPr lang="en-US" sz="1800" dirty="0" smtClean="0"/>
            <a:t>Doing </a:t>
          </a:r>
          <a:r>
            <a:rPr lang="en-US" sz="3000" dirty="0" smtClean="0"/>
            <a:t> </a:t>
          </a:r>
          <a:endParaRPr lang="en-US" sz="3000" dirty="0"/>
        </a:p>
      </dgm:t>
    </dgm:pt>
    <dgm:pt modelId="{DABB7875-89CC-4E2A-8BE3-FB265DBBA318}" type="parTrans" cxnId="{FF4C3CA8-C3FB-4416-851C-03003C2A1B81}">
      <dgm:prSet/>
      <dgm:spPr/>
      <dgm:t>
        <a:bodyPr/>
        <a:lstStyle/>
        <a:p>
          <a:endParaRPr lang="en-US"/>
        </a:p>
      </dgm:t>
    </dgm:pt>
    <dgm:pt modelId="{17C8587B-CE31-4BA9-B340-B908DA504FC0}" type="sibTrans" cxnId="{FF4C3CA8-C3FB-4416-851C-03003C2A1B81}">
      <dgm:prSet/>
      <dgm:spPr/>
      <dgm:t>
        <a:bodyPr/>
        <a:lstStyle/>
        <a:p>
          <a:endParaRPr lang="en-US"/>
        </a:p>
      </dgm:t>
    </dgm:pt>
    <dgm:pt modelId="{B899CF24-CF94-40BC-8372-7F5852AB8725}">
      <dgm:prSet phldrT="[Text]" custT="1"/>
      <dgm:spPr>
        <a:solidFill>
          <a:schemeClr val="accent4">
            <a:lumMod val="75000"/>
          </a:schemeClr>
        </a:solidFill>
      </dgm:spPr>
      <dgm:t>
        <a:bodyPr/>
        <a:lstStyle/>
        <a:p>
          <a:pPr algn="ctr"/>
          <a:r>
            <a:rPr lang="en-US" sz="1800" dirty="0" smtClean="0"/>
            <a:t>Leveraging</a:t>
          </a:r>
          <a:endParaRPr lang="en-US" sz="1800" dirty="0"/>
        </a:p>
      </dgm:t>
    </dgm:pt>
    <dgm:pt modelId="{82509E93-7345-4706-BEF0-841E2ED5E409}" type="parTrans" cxnId="{05DB12C3-6B19-421C-AED4-8B7B00D8F861}">
      <dgm:prSet/>
      <dgm:spPr/>
      <dgm:t>
        <a:bodyPr/>
        <a:lstStyle/>
        <a:p>
          <a:endParaRPr lang="en-US"/>
        </a:p>
      </dgm:t>
    </dgm:pt>
    <dgm:pt modelId="{3100CD4F-E42C-450C-8150-9446B94B82B5}" type="sibTrans" cxnId="{05DB12C3-6B19-421C-AED4-8B7B00D8F861}">
      <dgm:prSet/>
      <dgm:spPr/>
      <dgm:t>
        <a:bodyPr/>
        <a:lstStyle/>
        <a:p>
          <a:endParaRPr lang="en-US"/>
        </a:p>
      </dgm:t>
    </dgm:pt>
    <dgm:pt modelId="{3F87D1F4-0A56-4683-8E2C-5E4605F8939A}">
      <dgm:prSet phldrT="[Text]" custT="1"/>
      <dgm:spPr/>
      <dgm:t>
        <a:bodyPr/>
        <a:lstStyle/>
        <a:p>
          <a:pPr algn="l"/>
          <a:r>
            <a:rPr lang="en-US" sz="1400" dirty="0" smtClean="0"/>
            <a:t>Embedding processes and practices</a:t>
          </a:r>
          <a:endParaRPr lang="en-US" sz="1400" dirty="0"/>
        </a:p>
      </dgm:t>
    </dgm:pt>
    <dgm:pt modelId="{44CDB003-E36B-426A-AA56-C7BA447CC55E}" type="parTrans" cxnId="{D11841A2-17A1-4FA6-93AE-632A9A4340D0}">
      <dgm:prSet/>
      <dgm:spPr/>
      <dgm:t>
        <a:bodyPr/>
        <a:lstStyle/>
        <a:p>
          <a:endParaRPr lang="en-US"/>
        </a:p>
      </dgm:t>
    </dgm:pt>
    <dgm:pt modelId="{FBB24056-5EFD-4DED-A5FA-318DFEF66AF2}" type="sibTrans" cxnId="{D11841A2-17A1-4FA6-93AE-632A9A4340D0}">
      <dgm:prSet/>
      <dgm:spPr/>
      <dgm:t>
        <a:bodyPr/>
        <a:lstStyle/>
        <a:p>
          <a:endParaRPr lang="en-US"/>
        </a:p>
      </dgm:t>
    </dgm:pt>
    <dgm:pt modelId="{F4A9D334-174F-4303-BFC2-DF348942958A}">
      <dgm:prSet custT="1"/>
      <dgm:spPr/>
      <dgm:t>
        <a:bodyPr/>
        <a:lstStyle/>
        <a:p>
          <a:r>
            <a:rPr lang="en-US" sz="1400" dirty="0" smtClean="0"/>
            <a:t>Seeking commitments</a:t>
          </a:r>
          <a:endParaRPr lang="en-US" sz="1400" dirty="0"/>
        </a:p>
      </dgm:t>
    </dgm:pt>
    <dgm:pt modelId="{2CC316AF-E9C7-429D-A71D-9B7DCFB74CF6}" type="parTrans" cxnId="{D1F57433-DACC-4212-A960-7AB0A5862994}">
      <dgm:prSet/>
      <dgm:spPr/>
      <dgm:t>
        <a:bodyPr/>
        <a:lstStyle/>
        <a:p>
          <a:endParaRPr lang="en-US"/>
        </a:p>
      </dgm:t>
    </dgm:pt>
    <dgm:pt modelId="{70911607-183F-4B5A-8690-FAE5768AAAAE}" type="sibTrans" cxnId="{D1F57433-DACC-4212-A960-7AB0A5862994}">
      <dgm:prSet/>
      <dgm:spPr/>
      <dgm:t>
        <a:bodyPr/>
        <a:lstStyle/>
        <a:p>
          <a:endParaRPr lang="en-US"/>
        </a:p>
      </dgm:t>
    </dgm:pt>
    <dgm:pt modelId="{35D70325-5B9E-41E4-A005-CBB86890FA19}">
      <dgm:prSet/>
      <dgm:spPr/>
      <dgm:t>
        <a:bodyPr/>
        <a:lstStyle/>
        <a:p>
          <a:endParaRPr lang="en-US" sz="900" dirty="0"/>
        </a:p>
      </dgm:t>
    </dgm:pt>
    <dgm:pt modelId="{32FC85A4-7A22-4961-9BA4-518AB555A00D}" type="parTrans" cxnId="{D019C3A7-BDD5-4039-BAD4-0E270995B871}">
      <dgm:prSet/>
      <dgm:spPr/>
      <dgm:t>
        <a:bodyPr/>
        <a:lstStyle/>
        <a:p>
          <a:endParaRPr lang="en-US"/>
        </a:p>
      </dgm:t>
    </dgm:pt>
    <dgm:pt modelId="{D701D59A-121A-4E27-A0F6-3D114953C1AA}" type="sibTrans" cxnId="{D019C3A7-BDD5-4039-BAD4-0E270995B871}">
      <dgm:prSet/>
      <dgm:spPr/>
      <dgm:t>
        <a:bodyPr/>
        <a:lstStyle/>
        <a:p>
          <a:endParaRPr lang="en-US"/>
        </a:p>
      </dgm:t>
    </dgm:pt>
    <dgm:pt modelId="{7E97667C-30B1-4DA9-B011-9100D48FB2A9}">
      <dgm:prSet custT="1"/>
      <dgm:spPr/>
      <dgm:t>
        <a:bodyPr/>
        <a:lstStyle/>
        <a:p>
          <a:endParaRPr lang="en-US" sz="1400" dirty="0"/>
        </a:p>
      </dgm:t>
    </dgm:pt>
    <dgm:pt modelId="{350CA927-40FF-4702-83FB-366D60BE1173}" type="parTrans" cxnId="{D27CA4DC-C787-4D9D-B122-9702768D694C}">
      <dgm:prSet/>
      <dgm:spPr/>
      <dgm:t>
        <a:bodyPr/>
        <a:lstStyle/>
        <a:p>
          <a:endParaRPr lang="en-US"/>
        </a:p>
      </dgm:t>
    </dgm:pt>
    <dgm:pt modelId="{F5308085-0424-4C00-9DBF-42C6B99BF544}" type="sibTrans" cxnId="{D27CA4DC-C787-4D9D-B122-9702768D694C}">
      <dgm:prSet/>
      <dgm:spPr/>
      <dgm:t>
        <a:bodyPr/>
        <a:lstStyle/>
        <a:p>
          <a:endParaRPr lang="en-US"/>
        </a:p>
      </dgm:t>
    </dgm:pt>
    <dgm:pt modelId="{D08439B6-E1CC-4091-92D6-40669039D3FB}">
      <dgm:prSet custT="1"/>
      <dgm:spPr/>
      <dgm:t>
        <a:bodyPr/>
        <a:lstStyle/>
        <a:p>
          <a:endParaRPr lang="en-US" sz="1400" dirty="0"/>
        </a:p>
      </dgm:t>
    </dgm:pt>
    <dgm:pt modelId="{FAD8BA3D-8AAC-4366-85B1-42EBD765EFB0}" type="parTrans" cxnId="{4C96E0BD-F2A9-4691-811A-6BE51C4CBEE4}">
      <dgm:prSet/>
      <dgm:spPr/>
      <dgm:t>
        <a:bodyPr/>
        <a:lstStyle/>
        <a:p>
          <a:endParaRPr lang="en-US"/>
        </a:p>
      </dgm:t>
    </dgm:pt>
    <dgm:pt modelId="{A3109B4E-4BA6-4272-A8C4-68536413D474}" type="sibTrans" cxnId="{4C96E0BD-F2A9-4691-811A-6BE51C4CBEE4}">
      <dgm:prSet/>
      <dgm:spPr/>
      <dgm:t>
        <a:bodyPr/>
        <a:lstStyle/>
        <a:p>
          <a:endParaRPr lang="en-US"/>
        </a:p>
      </dgm:t>
    </dgm:pt>
    <dgm:pt modelId="{F5E13675-7F8F-47C3-BC2C-7EB14B4FD583}">
      <dgm:prSet custT="1"/>
      <dgm:spPr/>
      <dgm:t>
        <a:bodyPr/>
        <a:lstStyle/>
        <a:p>
          <a:endParaRPr lang="en-US" sz="1400" dirty="0"/>
        </a:p>
      </dgm:t>
    </dgm:pt>
    <dgm:pt modelId="{688A385F-2F7B-4A99-9319-881EC5E2C089}" type="parTrans" cxnId="{35151BF9-5108-4652-A230-EA1F02BB094B}">
      <dgm:prSet/>
      <dgm:spPr/>
      <dgm:t>
        <a:bodyPr/>
        <a:lstStyle/>
        <a:p>
          <a:endParaRPr lang="en-US"/>
        </a:p>
      </dgm:t>
    </dgm:pt>
    <dgm:pt modelId="{3B34C7CE-CF16-4E23-8066-6C8270B9F6EC}" type="sibTrans" cxnId="{35151BF9-5108-4652-A230-EA1F02BB094B}">
      <dgm:prSet/>
      <dgm:spPr/>
      <dgm:t>
        <a:bodyPr/>
        <a:lstStyle/>
        <a:p>
          <a:endParaRPr lang="en-US"/>
        </a:p>
      </dgm:t>
    </dgm:pt>
    <dgm:pt modelId="{4AC8D502-8D9E-46B5-8E14-ED4876E791E3}">
      <dgm:prSet/>
      <dgm:spPr/>
      <dgm:t>
        <a:bodyPr/>
        <a:lstStyle/>
        <a:p>
          <a:endParaRPr lang="en-US" sz="800" dirty="0"/>
        </a:p>
      </dgm:t>
    </dgm:pt>
    <dgm:pt modelId="{B89DF399-859E-4476-807B-0980D1D32484}" type="parTrans" cxnId="{06FE0780-4EC7-47AB-BABC-EEA0C5970A90}">
      <dgm:prSet/>
      <dgm:spPr/>
      <dgm:t>
        <a:bodyPr/>
        <a:lstStyle/>
        <a:p>
          <a:endParaRPr lang="en-US"/>
        </a:p>
      </dgm:t>
    </dgm:pt>
    <dgm:pt modelId="{9F868090-8CFE-4C31-BC78-7998D3CA9719}" type="sibTrans" cxnId="{06FE0780-4EC7-47AB-BABC-EEA0C5970A90}">
      <dgm:prSet/>
      <dgm:spPr/>
      <dgm:t>
        <a:bodyPr/>
        <a:lstStyle/>
        <a:p>
          <a:endParaRPr lang="en-US"/>
        </a:p>
      </dgm:t>
    </dgm:pt>
    <dgm:pt modelId="{C4B22B2C-29FA-4F24-ABA5-764AE46AFDEE}">
      <dgm:prSet custT="1"/>
      <dgm:spPr/>
      <dgm:t>
        <a:bodyPr/>
        <a:lstStyle/>
        <a:p>
          <a:r>
            <a:rPr lang="en-US" sz="1400" dirty="0" smtClean="0"/>
            <a:t>Tweaking processes</a:t>
          </a:r>
          <a:endParaRPr lang="en-US" sz="1400" dirty="0"/>
        </a:p>
      </dgm:t>
    </dgm:pt>
    <dgm:pt modelId="{7BF3B24B-D94E-4D7F-86A8-47ED6391C901}" type="parTrans" cxnId="{730AD687-CC1E-474E-B354-29FA4DA4C7A0}">
      <dgm:prSet/>
      <dgm:spPr/>
      <dgm:t>
        <a:bodyPr/>
        <a:lstStyle/>
        <a:p>
          <a:endParaRPr lang="en-US"/>
        </a:p>
      </dgm:t>
    </dgm:pt>
    <dgm:pt modelId="{20217D54-E377-4944-AB38-6D4A2F9102AB}" type="sibTrans" cxnId="{730AD687-CC1E-474E-B354-29FA4DA4C7A0}">
      <dgm:prSet/>
      <dgm:spPr/>
      <dgm:t>
        <a:bodyPr/>
        <a:lstStyle/>
        <a:p>
          <a:endParaRPr lang="en-US"/>
        </a:p>
      </dgm:t>
    </dgm:pt>
    <dgm:pt modelId="{226789A2-77FC-421E-8685-66AC47B2C4BB}">
      <dgm:prSet phldrT="[Text]" custT="1"/>
      <dgm:spPr/>
      <dgm:t>
        <a:bodyPr/>
        <a:lstStyle/>
        <a:p>
          <a:pPr algn="l"/>
          <a:endParaRPr lang="en-US" sz="900" dirty="0"/>
        </a:p>
      </dgm:t>
    </dgm:pt>
    <dgm:pt modelId="{F3C520A8-18DB-4340-A05A-162FC39EA09F}" type="parTrans" cxnId="{50427B15-4D7D-4EF3-B38F-F596F4E3C38C}">
      <dgm:prSet/>
      <dgm:spPr/>
      <dgm:t>
        <a:bodyPr/>
        <a:lstStyle/>
        <a:p>
          <a:endParaRPr lang="en-US"/>
        </a:p>
      </dgm:t>
    </dgm:pt>
    <dgm:pt modelId="{ADB72326-0447-48A2-B30C-7FA18E7ADA78}" type="sibTrans" cxnId="{50427B15-4D7D-4EF3-B38F-F596F4E3C38C}">
      <dgm:prSet/>
      <dgm:spPr/>
      <dgm:t>
        <a:bodyPr/>
        <a:lstStyle/>
        <a:p>
          <a:endParaRPr lang="en-US"/>
        </a:p>
      </dgm:t>
    </dgm:pt>
    <dgm:pt modelId="{218E5689-EC03-49EF-AE81-3B1F15EFFEDB}">
      <dgm:prSet phldrT="[Text]" custT="1"/>
      <dgm:spPr/>
      <dgm:t>
        <a:bodyPr/>
        <a:lstStyle/>
        <a:p>
          <a:r>
            <a:rPr lang="en-US" sz="1400" dirty="0" smtClean="0"/>
            <a:t>Building culture</a:t>
          </a:r>
          <a:endParaRPr lang="en-US" sz="1400" dirty="0"/>
        </a:p>
      </dgm:t>
    </dgm:pt>
    <dgm:pt modelId="{570CCF7E-D309-478F-AFA2-7531055F3E75}" type="parTrans" cxnId="{9EEA8587-858F-4120-B4C4-92F9C2B860E9}">
      <dgm:prSet/>
      <dgm:spPr/>
      <dgm:t>
        <a:bodyPr/>
        <a:lstStyle/>
        <a:p>
          <a:endParaRPr lang="en-US"/>
        </a:p>
      </dgm:t>
    </dgm:pt>
    <dgm:pt modelId="{E8B07CA5-16E4-4E3F-99A1-A32A68C7CBDA}" type="sibTrans" cxnId="{9EEA8587-858F-4120-B4C4-92F9C2B860E9}">
      <dgm:prSet/>
      <dgm:spPr/>
      <dgm:t>
        <a:bodyPr/>
        <a:lstStyle/>
        <a:p>
          <a:endParaRPr lang="en-US"/>
        </a:p>
      </dgm:t>
    </dgm:pt>
    <dgm:pt modelId="{F63E6C82-E5F8-47BC-BF89-136A4499C8B2}">
      <dgm:prSet phldrT="[Text]" custT="1"/>
      <dgm:spPr/>
      <dgm:t>
        <a:bodyPr/>
        <a:lstStyle/>
        <a:p>
          <a:pPr algn="l"/>
          <a:r>
            <a:rPr lang="en-US" sz="1400" dirty="0" smtClean="0"/>
            <a:t>Engaging faculty governance</a:t>
          </a:r>
          <a:endParaRPr lang="en-US" sz="1400" dirty="0"/>
        </a:p>
      </dgm:t>
    </dgm:pt>
    <dgm:pt modelId="{5AB6F15E-B726-4B20-BE08-8832C3772328}" type="parTrans" cxnId="{2C397615-FE58-4D45-A373-F6FBB81D300E}">
      <dgm:prSet/>
      <dgm:spPr/>
      <dgm:t>
        <a:bodyPr/>
        <a:lstStyle/>
        <a:p>
          <a:endParaRPr lang="en-US"/>
        </a:p>
      </dgm:t>
    </dgm:pt>
    <dgm:pt modelId="{C949FC36-42CD-4335-AC9B-BAF8136F98FC}" type="sibTrans" cxnId="{2C397615-FE58-4D45-A373-F6FBB81D300E}">
      <dgm:prSet/>
      <dgm:spPr/>
      <dgm:t>
        <a:bodyPr/>
        <a:lstStyle/>
        <a:p>
          <a:endParaRPr lang="en-US"/>
        </a:p>
      </dgm:t>
    </dgm:pt>
    <dgm:pt modelId="{085E7AD7-0FAF-4DC7-9B58-1B800F11A5E8}">
      <dgm:prSet phldrT="[Text]" custT="1"/>
      <dgm:spPr/>
      <dgm:t>
        <a:bodyPr/>
        <a:lstStyle/>
        <a:p>
          <a:pPr algn="l"/>
          <a:r>
            <a:rPr lang="en-US" sz="1400" dirty="0" smtClean="0"/>
            <a:t>Recognizing faculty scholarship</a:t>
          </a:r>
        </a:p>
        <a:p>
          <a:endParaRPr lang="en-US" sz="1400" dirty="0"/>
        </a:p>
      </dgm:t>
    </dgm:pt>
    <dgm:pt modelId="{696A067D-C50D-4752-9B37-FC572CE8F387}" type="parTrans" cxnId="{4CCE76BB-05B2-4E08-B4F4-4A99D560570A}">
      <dgm:prSet/>
      <dgm:spPr/>
      <dgm:t>
        <a:bodyPr/>
        <a:lstStyle/>
        <a:p>
          <a:endParaRPr lang="en-US"/>
        </a:p>
      </dgm:t>
    </dgm:pt>
    <dgm:pt modelId="{F94AA91E-05F6-4976-B57E-E877C614E159}" type="sibTrans" cxnId="{4CCE76BB-05B2-4E08-B4F4-4A99D560570A}">
      <dgm:prSet/>
      <dgm:spPr/>
      <dgm:t>
        <a:bodyPr/>
        <a:lstStyle/>
        <a:p>
          <a:endParaRPr lang="en-US"/>
        </a:p>
      </dgm:t>
    </dgm:pt>
    <dgm:pt modelId="{8D317148-CB44-4617-B2FB-0DC24D518E65}">
      <dgm:prSet custT="1"/>
      <dgm:spPr/>
      <dgm:t>
        <a:bodyPr/>
        <a:lstStyle/>
        <a:p>
          <a:r>
            <a:rPr lang="en-US" sz="1400" dirty="0" smtClean="0"/>
            <a:t>Revising measures</a:t>
          </a:r>
          <a:endParaRPr lang="en-US" sz="1400" dirty="0"/>
        </a:p>
      </dgm:t>
    </dgm:pt>
    <dgm:pt modelId="{A70F2819-5F3C-46C4-8FA7-C5E4443B2001}" type="parTrans" cxnId="{3BF2A208-EEC4-435E-89F4-E67728F269FD}">
      <dgm:prSet/>
      <dgm:spPr/>
      <dgm:t>
        <a:bodyPr/>
        <a:lstStyle/>
        <a:p>
          <a:endParaRPr lang="en-US"/>
        </a:p>
      </dgm:t>
    </dgm:pt>
    <dgm:pt modelId="{D0102625-7EF2-414D-B84B-4D67321FADCA}" type="sibTrans" cxnId="{3BF2A208-EEC4-435E-89F4-E67728F269FD}">
      <dgm:prSet/>
      <dgm:spPr/>
      <dgm:t>
        <a:bodyPr/>
        <a:lstStyle/>
        <a:p>
          <a:endParaRPr lang="en-US"/>
        </a:p>
      </dgm:t>
    </dgm:pt>
    <dgm:pt modelId="{D32DBD0C-3DDF-4992-9A9F-D125DB789FF8}">
      <dgm:prSet custT="1"/>
      <dgm:spPr/>
      <dgm:t>
        <a:bodyPr/>
        <a:lstStyle/>
        <a:p>
          <a:r>
            <a:rPr lang="en-US" sz="1400" dirty="0" smtClean="0"/>
            <a:t>Sharing findings</a:t>
          </a:r>
          <a:endParaRPr lang="en-US" sz="1400" dirty="0"/>
        </a:p>
      </dgm:t>
    </dgm:pt>
    <dgm:pt modelId="{85C9000B-2965-444C-82CF-FF39BD186553}" type="parTrans" cxnId="{ED66F514-3806-4871-A829-61D0FAE91F94}">
      <dgm:prSet/>
      <dgm:spPr/>
      <dgm:t>
        <a:bodyPr/>
        <a:lstStyle/>
        <a:p>
          <a:endParaRPr lang="en-US"/>
        </a:p>
      </dgm:t>
    </dgm:pt>
    <dgm:pt modelId="{78C957C8-0C82-4700-AEDA-3A3B9BD3E7D8}" type="sibTrans" cxnId="{ED66F514-3806-4871-A829-61D0FAE91F94}">
      <dgm:prSet/>
      <dgm:spPr/>
      <dgm:t>
        <a:bodyPr/>
        <a:lstStyle/>
        <a:p>
          <a:endParaRPr lang="en-US"/>
        </a:p>
      </dgm:t>
    </dgm:pt>
    <dgm:pt modelId="{0BF8B912-B04D-43AA-8391-C9D073468DF6}">
      <dgm:prSet custT="1"/>
      <dgm:spPr/>
      <dgm:t>
        <a:bodyPr/>
        <a:lstStyle/>
        <a:p>
          <a:r>
            <a:rPr lang="en-US" sz="1400" dirty="0" smtClean="0"/>
            <a:t>Focusing on improving learning</a:t>
          </a:r>
        </a:p>
        <a:p>
          <a:endParaRPr lang="en-US" sz="300" dirty="0" smtClean="0"/>
        </a:p>
        <a:p>
          <a:pPr algn="l"/>
          <a:endParaRPr lang="en-US" sz="1400" dirty="0"/>
        </a:p>
      </dgm:t>
    </dgm:pt>
    <dgm:pt modelId="{3EF1DD33-63D3-428B-9E67-DFD4C04A67C0}" type="parTrans" cxnId="{8C24B484-590A-4A53-B0B3-112A56D16BA2}">
      <dgm:prSet/>
      <dgm:spPr/>
      <dgm:t>
        <a:bodyPr/>
        <a:lstStyle/>
        <a:p>
          <a:endParaRPr lang="en-US"/>
        </a:p>
      </dgm:t>
    </dgm:pt>
    <dgm:pt modelId="{80405DBE-6F43-4BC8-BA91-D286FA758CE7}" type="sibTrans" cxnId="{8C24B484-590A-4A53-B0B3-112A56D16BA2}">
      <dgm:prSet/>
      <dgm:spPr/>
      <dgm:t>
        <a:bodyPr/>
        <a:lstStyle/>
        <a:p>
          <a:endParaRPr lang="en-US"/>
        </a:p>
      </dgm:t>
    </dgm:pt>
    <dgm:pt modelId="{1A613EAC-CB0E-4712-AE36-E364A15BE4D0}">
      <dgm:prSet custT="1"/>
      <dgm:spPr/>
      <dgm:t>
        <a:bodyPr/>
        <a:lstStyle/>
        <a:p>
          <a:r>
            <a:rPr lang="en-US" sz="1400" dirty="0" smtClean="0"/>
            <a:t>Planning for assessment</a:t>
          </a:r>
          <a:endParaRPr lang="en-US" sz="1400" dirty="0"/>
        </a:p>
      </dgm:t>
    </dgm:pt>
    <dgm:pt modelId="{8E620476-78F3-49EC-AEAA-9E461635CB96}" type="parTrans" cxnId="{BE1A64C8-6B03-46BE-A615-7945A05E2681}">
      <dgm:prSet/>
      <dgm:spPr/>
      <dgm:t>
        <a:bodyPr/>
        <a:lstStyle/>
        <a:p>
          <a:endParaRPr lang="en-US"/>
        </a:p>
      </dgm:t>
    </dgm:pt>
    <dgm:pt modelId="{26F90FE8-F6D8-460A-9072-FB14EC6AF32E}" type="sibTrans" cxnId="{BE1A64C8-6B03-46BE-A615-7945A05E2681}">
      <dgm:prSet/>
      <dgm:spPr/>
      <dgm:t>
        <a:bodyPr/>
        <a:lstStyle/>
        <a:p>
          <a:endParaRPr lang="en-US"/>
        </a:p>
      </dgm:t>
    </dgm:pt>
    <dgm:pt modelId="{9535AC79-BFA4-4964-992C-43D48B02A689}">
      <dgm:prSet custT="1"/>
      <dgm:spPr/>
      <dgm:t>
        <a:bodyPr/>
        <a:lstStyle/>
        <a:p>
          <a:r>
            <a:rPr lang="en-US" sz="1400" dirty="0" smtClean="0"/>
            <a:t>Reporting results</a:t>
          </a:r>
          <a:endParaRPr lang="en-US" sz="1400" dirty="0"/>
        </a:p>
      </dgm:t>
    </dgm:pt>
    <dgm:pt modelId="{CCECCB5A-29A6-4BFC-AA56-CEAAFDFED42E}" type="parTrans" cxnId="{6F313B21-3C63-4422-ADD5-1D3D8CCF5C02}">
      <dgm:prSet/>
      <dgm:spPr/>
      <dgm:t>
        <a:bodyPr/>
        <a:lstStyle/>
        <a:p>
          <a:endParaRPr lang="en-US"/>
        </a:p>
      </dgm:t>
    </dgm:pt>
    <dgm:pt modelId="{B516CF82-B21F-4060-A269-A6EE45839004}" type="sibTrans" cxnId="{6F313B21-3C63-4422-ADD5-1D3D8CCF5C02}">
      <dgm:prSet/>
      <dgm:spPr/>
      <dgm:t>
        <a:bodyPr/>
        <a:lstStyle/>
        <a:p>
          <a:endParaRPr lang="en-US"/>
        </a:p>
      </dgm:t>
    </dgm:pt>
    <dgm:pt modelId="{14A0BCA2-708F-4974-86E6-5454CA680AC6}">
      <dgm:prSet phldrT="[Text]" custT="1"/>
      <dgm:spPr/>
      <dgm:t>
        <a:bodyPr/>
        <a:lstStyle/>
        <a:p>
          <a:r>
            <a:rPr lang="en-US" sz="1400" dirty="0" smtClean="0"/>
            <a:t>Developing assessment habits of mind</a:t>
          </a:r>
          <a:endParaRPr lang="en-US" sz="1400" dirty="0"/>
        </a:p>
      </dgm:t>
    </dgm:pt>
    <dgm:pt modelId="{D8011682-A6F9-4E48-97CE-2F8455D233E4}" type="parTrans" cxnId="{0CAFA99C-B79F-44BE-9D2C-917A039A9C36}">
      <dgm:prSet/>
      <dgm:spPr/>
      <dgm:t>
        <a:bodyPr/>
        <a:lstStyle/>
        <a:p>
          <a:endParaRPr lang="en-US"/>
        </a:p>
      </dgm:t>
    </dgm:pt>
    <dgm:pt modelId="{281F793B-C5DC-44CF-8362-B25196B9DBE3}" type="sibTrans" cxnId="{0CAFA99C-B79F-44BE-9D2C-917A039A9C36}">
      <dgm:prSet/>
      <dgm:spPr/>
      <dgm:t>
        <a:bodyPr/>
        <a:lstStyle/>
        <a:p>
          <a:endParaRPr lang="en-US"/>
        </a:p>
      </dgm:t>
    </dgm:pt>
    <dgm:pt modelId="{958AD8EB-843A-41D4-A657-EF4D92D96E9D}">
      <dgm:prSet custT="1"/>
      <dgm:spPr/>
      <dgm:t>
        <a:bodyPr/>
        <a:lstStyle/>
        <a:p>
          <a:r>
            <a:rPr lang="en-US" sz="1400" dirty="0" smtClean="0"/>
            <a:t>Examining status of assessment</a:t>
          </a:r>
          <a:endParaRPr lang="en-US" sz="1400" dirty="0"/>
        </a:p>
      </dgm:t>
    </dgm:pt>
    <dgm:pt modelId="{9A776895-CEFC-4F72-B254-A288E1B66603}" type="parTrans" cxnId="{85C41A7B-9076-47DD-98A2-18737AC12B0E}">
      <dgm:prSet/>
      <dgm:spPr/>
      <dgm:t>
        <a:bodyPr/>
        <a:lstStyle/>
        <a:p>
          <a:endParaRPr lang="en-US"/>
        </a:p>
      </dgm:t>
    </dgm:pt>
    <dgm:pt modelId="{57822A3D-3830-4342-8D1E-7E1D20344F30}" type="sibTrans" cxnId="{85C41A7B-9076-47DD-98A2-18737AC12B0E}">
      <dgm:prSet/>
      <dgm:spPr/>
      <dgm:t>
        <a:bodyPr/>
        <a:lstStyle/>
        <a:p>
          <a:endParaRPr lang="en-US"/>
        </a:p>
      </dgm:t>
    </dgm:pt>
    <dgm:pt modelId="{EA2439FC-3AED-464F-A7D3-AF5B4C6F2B56}" type="pres">
      <dgm:prSet presAssocID="{DF1641FD-90CF-454F-8485-4B5096D6BFC0}" presName="cycleMatrixDiagram" presStyleCnt="0">
        <dgm:presLayoutVars>
          <dgm:chMax val="1"/>
          <dgm:dir/>
          <dgm:animLvl val="lvl"/>
          <dgm:resizeHandles val="exact"/>
        </dgm:presLayoutVars>
      </dgm:prSet>
      <dgm:spPr/>
      <dgm:t>
        <a:bodyPr/>
        <a:lstStyle/>
        <a:p>
          <a:endParaRPr lang="en-US"/>
        </a:p>
      </dgm:t>
    </dgm:pt>
    <dgm:pt modelId="{64DC391F-6DAC-47BC-8634-F63F5DF6CDE9}" type="pres">
      <dgm:prSet presAssocID="{DF1641FD-90CF-454F-8485-4B5096D6BFC0}" presName="children" presStyleCnt="0"/>
      <dgm:spPr/>
    </dgm:pt>
    <dgm:pt modelId="{AE36C139-C0CA-435E-8A46-728B54EDC2BA}" type="pres">
      <dgm:prSet presAssocID="{DF1641FD-90CF-454F-8485-4B5096D6BFC0}" presName="child1group" presStyleCnt="0"/>
      <dgm:spPr/>
    </dgm:pt>
    <dgm:pt modelId="{9609C1D0-3859-4176-AC91-C57FE84CBEE1}" type="pres">
      <dgm:prSet presAssocID="{DF1641FD-90CF-454F-8485-4B5096D6BFC0}" presName="child1" presStyleLbl="bgAcc1" presStyleIdx="0" presStyleCnt="4" custScaleX="159344" custScaleY="123525" custLinFactNeighborX="-22886" custLinFactNeighborY="14005"/>
      <dgm:spPr/>
      <dgm:t>
        <a:bodyPr/>
        <a:lstStyle/>
        <a:p>
          <a:endParaRPr lang="en-US"/>
        </a:p>
      </dgm:t>
    </dgm:pt>
    <dgm:pt modelId="{72D6AE2E-B7D5-463E-8F88-2FCBA0F3FE6D}" type="pres">
      <dgm:prSet presAssocID="{DF1641FD-90CF-454F-8485-4B5096D6BFC0}" presName="child1Text" presStyleLbl="bgAcc1" presStyleIdx="0" presStyleCnt="4">
        <dgm:presLayoutVars>
          <dgm:bulletEnabled val="1"/>
        </dgm:presLayoutVars>
      </dgm:prSet>
      <dgm:spPr/>
      <dgm:t>
        <a:bodyPr/>
        <a:lstStyle/>
        <a:p>
          <a:endParaRPr lang="en-US"/>
        </a:p>
      </dgm:t>
    </dgm:pt>
    <dgm:pt modelId="{F097FBCB-75DA-4482-BD8B-5238B18DB06A}" type="pres">
      <dgm:prSet presAssocID="{DF1641FD-90CF-454F-8485-4B5096D6BFC0}" presName="child2group" presStyleCnt="0"/>
      <dgm:spPr/>
    </dgm:pt>
    <dgm:pt modelId="{ED63C388-2338-48A1-92E9-077079B6EC2D}" type="pres">
      <dgm:prSet presAssocID="{DF1641FD-90CF-454F-8485-4B5096D6BFC0}" presName="child2" presStyleLbl="bgAcc1" presStyleIdx="1" presStyleCnt="4" custScaleX="160572" custScaleY="126829" custLinFactNeighborX="25378" custLinFactNeighborY="15244"/>
      <dgm:spPr/>
      <dgm:t>
        <a:bodyPr/>
        <a:lstStyle/>
        <a:p>
          <a:endParaRPr lang="en-US"/>
        </a:p>
      </dgm:t>
    </dgm:pt>
    <dgm:pt modelId="{10A69B8A-EEB1-4792-837A-3FF36ACBCC49}" type="pres">
      <dgm:prSet presAssocID="{DF1641FD-90CF-454F-8485-4B5096D6BFC0}" presName="child2Text" presStyleLbl="bgAcc1" presStyleIdx="1" presStyleCnt="4">
        <dgm:presLayoutVars>
          <dgm:bulletEnabled val="1"/>
        </dgm:presLayoutVars>
      </dgm:prSet>
      <dgm:spPr/>
      <dgm:t>
        <a:bodyPr/>
        <a:lstStyle/>
        <a:p>
          <a:endParaRPr lang="en-US"/>
        </a:p>
      </dgm:t>
    </dgm:pt>
    <dgm:pt modelId="{D76CC20A-31F9-468B-9541-4889ED2E3EE7}" type="pres">
      <dgm:prSet presAssocID="{DF1641FD-90CF-454F-8485-4B5096D6BFC0}" presName="child3group" presStyleCnt="0"/>
      <dgm:spPr/>
    </dgm:pt>
    <dgm:pt modelId="{34F72E54-2418-43FA-A5F3-0816A00D7898}" type="pres">
      <dgm:prSet presAssocID="{DF1641FD-90CF-454F-8485-4B5096D6BFC0}" presName="child3" presStyleLbl="bgAcc1" presStyleIdx="2" presStyleCnt="4" custScaleX="152354" custScaleY="143591" custLinFactNeighborX="30553" custLinFactNeighborY="-17017"/>
      <dgm:spPr/>
      <dgm:t>
        <a:bodyPr/>
        <a:lstStyle/>
        <a:p>
          <a:endParaRPr lang="en-US"/>
        </a:p>
      </dgm:t>
    </dgm:pt>
    <dgm:pt modelId="{4FC686C1-6A99-455B-8A0F-F11DDEE03E05}" type="pres">
      <dgm:prSet presAssocID="{DF1641FD-90CF-454F-8485-4B5096D6BFC0}" presName="child3Text" presStyleLbl="bgAcc1" presStyleIdx="2" presStyleCnt="4">
        <dgm:presLayoutVars>
          <dgm:bulletEnabled val="1"/>
        </dgm:presLayoutVars>
      </dgm:prSet>
      <dgm:spPr/>
      <dgm:t>
        <a:bodyPr/>
        <a:lstStyle/>
        <a:p>
          <a:endParaRPr lang="en-US"/>
        </a:p>
      </dgm:t>
    </dgm:pt>
    <dgm:pt modelId="{29EF52EF-4B87-4656-A5DD-074DC9040531}" type="pres">
      <dgm:prSet presAssocID="{DF1641FD-90CF-454F-8485-4B5096D6BFC0}" presName="child4group" presStyleCnt="0"/>
      <dgm:spPr/>
    </dgm:pt>
    <dgm:pt modelId="{E5CDC429-6E41-4457-97D4-8E07B6E7FDFF}" type="pres">
      <dgm:prSet presAssocID="{DF1641FD-90CF-454F-8485-4B5096D6BFC0}" presName="child4" presStyleLbl="bgAcc1" presStyleIdx="3" presStyleCnt="4" custScaleX="170008" custScaleY="154318" custLinFactNeighborX="-20576" custLinFactNeighborY="-15571"/>
      <dgm:spPr/>
      <dgm:t>
        <a:bodyPr/>
        <a:lstStyle/>
        <a:p>
          <a:endParaRPr lang="en-US"/>
        </a:p>
      </dgm:t>
    </dgm:pt>
    <dgm:pt modelId="{F61E49BB-9F0B-4A8C-8947-F881B74DE8BF}" type="pres">
      <dgm:prSet presAssocID="{DF1641FD-90CF-454F-8485-4B5096D6BFC0}" presName="child4Text" presStyleLbl="bgAcc1" presStyleIdx="3" presStyleCnt="4">
        <dgm:presLayoutVars>
          <dgm:bulletEnabled val="1"/>
        </dgm:presLayoutVars>
      </dgm:prSet>
      <dgm:spPr/>
      <dgm:t>
        <a:bodyPr/>
        <a:lstStyle/>
        <a:p>
          <a:endParaRPr lang="en-US"/>
        </a:p>
      </dgm:t>
    </dgm:pt>
    <dgm:pt modelId="{6F65523C-3049-4DD8-BF22-9205DF864363}" type="pres">
      <dgm:prSet presAssocID="{DF1641FD-90CF-454F-8485-4B5096D6BFC0}" presName="childPlaceholder" presStyleCnt="0"/>
      <dgm:spPr/>
    </dgm:pt>
    <dgm:pt modelId="{47941002-828E-4646-9979-C9CB1988EC49}" type="pres">
      <dgm:prSet presAssocID="{DF1641FD-90CF-454F-8485-4B5096D6BFC0}" presName="circle" presStyleCnt="0"/>
      <dgm:spPr/>
    </dgm:pt>
    <dgm:pt modelId="{E5747A9C-A926-4F23-BA92-CE1A70064038}" type="pres">
      <dgm:prSet presAssocID="{DF1641FD-90CF-454F-8485-4B5096D6BFC0}" presName="quadrant1" presStyleLbl="node1" presStyleIdx="0" presStyleCnt="4">
        <dgm:presLayoutVars>
          <dgm:chMax val="1"/>
          <dgm:bulletEnabled val="1"/>
        </dgm:presLayoutVars>
      </dgm:prSet>
      <dgm:spPr/>
      <dgm:t>
        <a:bodyPr/>
        <a:lstStyle/>
        <a:p>
          <a:endParaRPr lang="en-US"/>
        </a:p>
      </dgm:t>
    </dgm:pt>
    <dgm:pt modelId="{CA6C031F-8722-426A-A366-785DC33C7674}" type="pres">
      <dgm:prSet presAssocID="{DF1641FD-90CF-454F-8485-4B5096D6BFC0}" presName="quadrant2" presStyleLbl="node1" presStyleIdx="1" presStyleCnt="4">
        <dgm:presLayoutVars>
          <dgm:chMax val="1"/>
          <dgm:bulletEnabled val="1"/>
        </dgm:presLayoutVars>
      </dgm:prSet>
      <dgm:spPr/>
      <dgm:t>
        <a:bodyPr/>
        <a:lstStyle/>
        <a:p>
          <a:endParaRPr lang="en-US"/>
        </a:p>
      </dgm:t>
    </dgm:pt>
    <dgm:pt modelId="{11F60788-C68F-4776-8CAA-A12BC257D987}" type="pres">
      <dgm:prSet presAssocID="{DF1641FD-90CF-454F-8485-4B5096D6BFC0}" presName="quadrant3" presStyleLbl="node1" presStyleIdx="2" presStyleCnt="4">
        <dgm:presLayoutVars>
          <dgm:chMax val="1"/>
          <dgm:bulletEnabled val="1"/>
        </dgm:presLayoutVars>
      </dgm:prSet>
      <dgm:spPr/>
      <dgm:t>
        <a:bodyPr/>
        <a:lstStyle/>
        <a:p>
          <a:endParaRPr lang="en-US"/>
        </a:p>
      </dgm:t>
    </dgm:pt>
    <dgm:pt modelId="{16A1C6C1-3927-4975-B587-779DF511FFF5}" type="pres">
      <dgm:prSet presAssocID="{DF1641FD-90CF-454F-8485-4B5096D6BFC0}" presName="quadrant4" presStyleLbl="node1" presStyleIdx="3" presStyleCnt="4" custLinFactNeighborX="-2230">
        <dgm:presLayoutVars>
          <dgm:chMax val="1"/>
          <dgm:bulletEnabled val="1"/>
        </dgm:presLayoutVars>
      </dgm:prSet>
      <dgm:spPr/>
      <dgm:t>
        <a:bodyPr/>
        <a:lstStyle/>
        <a:p>
          <a:endParaRPr lang="en-US"/>
        </a:p>
      </dgm:t>
    </dgm:pt>
    <dgm:pt modelId="{C82BA710-5331-4F28-88A7-B50545CA8A90}" type="pres">
      <dgm:prSet presAssocID="{DF1641FD-90CF-454F-8485-4B5096D6BFC0}" presName="quadrantPlaceholder" presStyleCnt="0"/>
      <dgm:spPr/>
    </dgm:pt>
    <dgm:pt modelId="{56C8A434-D34F-402C-A11F-1618021B3445}" type="pres">
      <dgm:prSet presAssocID="{DF1641FD-90CF-454F-8485-4B5096D6BFC0}" presName="center1" presStyleLbl="fgShp" presStyleIdx="0" presStyleCnt="2"/>
      <dgm:spPr/>
      <dgm:t>
        <a:bodyPr/>
        <a:lstStyle/>
        <a:p>
          <a:endParaRPr lang="en-US"/>
        </a:p>
      </dgm:t>
    </dgm:pt>
    <dgm:pt modelId="{93280F87-4720-473D-9AB4-7E114D36CD56}" type="pres">
      <dgm:prSet presAssocID="{DF1641FD-90CF-454F-8485-4B5096D6BFC0}" presName="center2" presStyleLbl="fgShp" presStyleIdx="1" presStyleCnt="2"/>
      <dgm:spPr/>
    </dgm:pt>
  </dgm:ptLst>
  <dgm:cxnLst>
    <dgm:cxn modelId="{C8850224-8014-4892-B584-07A2C26B3DDB}" type="presOf" srcId="{F5E13675-7F8F-47C3-BC2C-7EB14B4FD583}" destId="{E5CDC429-6E41-4457-97D4-8E07B6E7FDFF}" srcOrd="0" destOrd="5" presId="urn:microsoft.com/office/officeart/2005/8/layout/cycle4"/>
    <dgm:cxn modelId="{96A3E442-6BC9-4CB8-922D-F1040C9EC1B5}" type="presOf" srcId="{B899CF24-CF94-40BC-8372-7F5852AB8725}" destId="{16A1C6C1-3927-4975-B587-779DF511FFF5}" srcOrd="0" destOrd="0" presId="urn:microsoft.com/office/officeart/2005/8/layout/cycle4"/>
    <dgm:cxn modelId="{D1F57433-DACC-4212-A960-7AB0A5862994}" srcId="{0EF1EC1B-CD78-4A64-8B01-B05A7DE3DB3F}" destId="{F4A9D334-174F-4303-BFC2-DF348942958A}" srcOrd="1" destOrd="0" parTransId="{2CC316AF-E9C7-429D-A71D-9B7DCFB74CF6}" sibTransId="{70911607-183F-4B5A-8690-FAE5768AAAAE}"/>
    <dgm:cxn modelId="{9415EFE5-BC04-45BB-A312-0952EF0F81A5}" srcId="{DF1641FD-90CF-454F-8485-4B5096D6BFC0}" destId="{8B3E2B88-B514-40C5-ACFE-E4FAB732D1E1}" srcOrd="1" destOrd="0" parTransId="{5E01B0A2-12B7-4238-A977-7E6891BE0D2A}" sibTransId="{14633563-67D5-48C8-BD0F-DFADA37F8B94}"/>
    <dgm:cxn modelId="{87F9D489-4F70-4200-ABA0-605C13818F33}" type="presOf" srcId="{CB645A74-C49E-42DA-B38A-41B72F474B24}" destId="{11F60788-C68F-4776-8CAA-A12BC257D987}" srcOrd="0" destOrd="0" presId="urn:microsoft.com/office/officeart/2005/8/layout/cycle4"/>
    <dgm:cxn modelId="{72B7E73A-07D6-43B8-9D29-A3FE3CA6A5EE}" type="presOf" srcId="{7E97667C-30B1-4DA9-B011-9100D48FB2A9}" destId="{E5CDC429-6E41-4457-97D4-8E07B6E7FDFF}" srcOrd="0" destOrd="3" presId="urn:microsoft.com/office/officeart/2005/8/layout/cycle4"/>
    <dgm:cxn modelId="{6EFCD54E-4492-4D21-B491-69870806BED4}" type="presOf" srcId="{0BF8B912-B04D-43AA-8391-C9D073468DF6}" destId="{34F72E54-2418-43FA-A5F3-0816A00D7898}" srcOrd="0" destOrd="4" presId="urn:microsoft.com/office/officeart/2005/8/layout/cycle4"/>
    <dgm:cxn modelId="{D27CA4DC-C787-4D9D-B122-9702768D694C}" srcId="{B899CF24-CF94-40BC-8372-7F5852AB8725}" destId="{7E97667C-30B1-4DA9-B011-9100D48FB2A9}" srcOrd="3" destOrd="0" parTransId="{350CA927-40FF-4702-83FB-366D60BE1173}" sibTransId="{F5308085-0424-4C00-9DBF-42C6B99BF544}"/>
    <dgm:cxn modelId="{816AA478-5976-4B2E-9B8E-377D87BDB13E}" type="presOf" srcId="{958AD8EB-843A-41D4-A657-EF4D92D96E9D}" destId="{72D6AE2E-B7D5-463E-8F88-2FCBA0F3FE6D}" srcOrd="1" destOrd="2" presId="urn:microsoft.com/office/officeart/2005/8/layout/cycle4"/>
    <dgm:cxn modelId="{03285ADE-58A0-4C1A-BB46-E54734B0FDED}" type="presOf" srcId="{7E97667C-30B1-4DA9-B011-9100D48FB2A9}" destId="{F61E49BB-9F0B-4A8C-8947-F881B74DE8BF}" srcOrd="1" destOrd="3" presId="urn:microsoft.com/office/officeart/2005/8/layout/cycle4"/>
    <dgm:cxn modelId="{340FAE77-81B2-4861-9F27-A99FB7D8FB88}" type="presOf" srcId="{D32DBD0C-3DDF-4992-9A9F-D125DB789FF8}" destId="{4FC686C1-6A99-455B-8A0F-F11DDEE03E05}" srcOrd="1" destOrd="3" presId="urn:microsoft.com/office/officeart/2005/8/layout/cycle4"/>
    <dgm:cxn modelId="{F50436EC-D942-4223-AEF3-40F1123C2589}" type="presOf" srcId="{14A0BCA2-708F-4974-86E6-5454CA680AC6}" destId="{10A69B8A-EEB1-4792-837A-3FF36ACBCC49}" srcOrd="1" destOrd="1" presId="urn:microsoft.com/office/officeart/2005/8/layout/cycle4"/>
    <dgm:cxn modelId="{C547E9E5-14B5-4D35-AADC-919A00B4B783}" type="presOf" srcId="{3F87D1F4-0A56-4683-8E2C-5E4605F8939A}" destId="{E5CDC429-6E41-4457-97D4-8E07B6E7FDFF}" srcOrd="0" destOrd="0" presId="urn:microsoft.com/office/officeart/2005/8/layout/cycle4"/>
    <dgm:cxn modelId="{CEEA8C51-8D00-4371-BCA0-77D15DE01EE2}" type="presOf" srcId="{3F87D1F4-0A56-4683-8E2C-5E4605F8939A}" destId="{F61E49BB-9F0B-4A8C-8947-F881B74DE8BF}" srcOrd="1" destOrd="0" presId="urn:microsoft.com/office/officeart/2005/8/layout/cycle4"/>
    <dgm:cxn modelId="{6E632E50-6897-46F4-A62D-A3757B7B288A}" type="presOf" srcId="{C4B22B2C-29FA-4F24-ABA5-764AE46AFDEE}" destId="{34F72E54-2418-43FA-A5F3-0816A00D7898}" srcOrd="0" destOrd="1" presId="urn:microsoft.com/office/officeart/2005/8/layout/cycle4"/>
    <dgm:cxn modelId="{9EEA8587-858F-4120-B4C4-92F9C2B860E9}" srcId="{0EF1EC1B-CD78-4A64-8B01-B05A7DE3DB3F}" destId="{218E5689-EC03-49EF-AE81-3B1F15EFFEDB}" srcOrd="0" destOrd="0" parTransId="{570CCF7E-D309-478F-AFA2-7531055F3E75}" sibTransId="{E8B07CA5-16E4-4E3F-99A1-A32A68C7CBDA}"/>
    <dgm:cxn modelId="{8065B0FC-B780-41BF-93E3-71A36B2ACF09}" type="presOf" srcId="{226789A2-77FC-421E-8685-66AC47B2C4BB}" destId="{34F72E54-2418-43FA-A5F3-0816A00D7898}" srcOrd="0" destOrd="0" presId="urn:microsoft.com/office/officeart/2005/8/layout/cycle4"/>
    <dgm:cxn modelId="{95AAF2FA-CA1A-4E0C-B8CD-34497F38DE88}" type="presOf" srcId="{F4A9D334-174F-4303-BFC2-DF348942958A}" destId="{9609C1D0-3859-4176-AC91-C57FE84CBEE1}" srcOrd="0" destOrd="1" presId="urn:microsoft.com/office/officeart/2005/8/layout/cycle4"/>
    <dgm:cxn modelId="{768A6F74-F17A-4123-B246-0CEF3D23C0AB}" type="presOf" srcId="{9535AC79-BFA4-4964-992C-43D48B02A689}" destId="{ED63C388-2338-48A1-92E9-077079B6EC2D}" srcOrd="0" destOrd="2" presId="urn:microsoft.com/office/officeart/2005/8/layout/cycle4"/>
    <dgm:cxn modelId="{3919649A-2C09-4E87-917C-893B2BEF0F38}" type="presOf" srcId="{7D06CE91-025C-4219-BBCE-F789FC4B76A9}" destId="{10A69B8A-EEB1-4792-837A-3FF36ACBCC49}" srcOrd="1" destOrd="0" presId="urn:microsoft.com/office/officeart/2005/8/layout/cycle4"/>
    <dgm:cxn modelId="{264B5A5F-1951-4104-989D-844281E4C46C}" type="presOf" srcId="{35D70325-5B9E-41E4-A005-CBB86890FA19}" destId="{72D6AE2E-B7D5-463E-8F88-2FCBA0F3FE6D}" srcOrd="1" destOrd="4" presId="urn:microsoft.com/office/officeart/2005/8/layout/cycle4"/>
    <dgm:cxn modelId="{85C41A7B-9076-47DD-98A2-18737AC12B0E}" srcId="{0EF1EC1B-CD78-4A64-8B01-B05A7DE3DB3F}" destId="{958AD8EB-843A-41D4-A657-EF4D92D96E9D}" srcOrd="2" destOrd="0" parTransId="{9A776895-CEFC-4F72-B254-A288E1B66603}" sibTransId="{57822A3D-3830-4342-8D1E-7E1D20344F30}"/>
    <dgm:cxn modelId="{D4DE39C7-E6BC-4F71-B249-817B8C46A422}" type="presOf" srcId="{0BF8B912-B04D-43AA-8391-C9D073468DF6}" destId="{4FC686C1-6A99-455B-8A0F-F11DDEE03E05}" srcOrd="1" destOrd="4" presId="urn:microsoft.com/office/officeart/2005/8/layout/cycle4"/>
    <dgm:cxn modelId="{35BDB1E9-6B8F-427C-B40B-F811CD4562E9}" type="presOf" srcId="{F63E6C82-E5F8-47BC-BF89-136A4499C8B2}" destId="{E5CDC429-6E41-4457-97D4-8E07B6E7FDFF}" srcOrd="0" destOrd="1" presId="urn:microsoft.com/office/officeart/2005/8/layout/cycle4"/>
    <dgm:cxn modelId="{2C397615-FE58-4D45-A373-F6FBB81D300E}" srcId="{B899CF24-CF94-40BC-8372-7F5852AB8725}" destId="{F63E6C82-E5F8-47BC-BF89-136A4499C8B2}" srcOrd="1" destOrd="0" parTransId="{5AB6F15E-B726-4B20-BE08-8832C3772328}" sibTransId="{C949FC36-42CD-4335-AC9B-BAF8136F98FC}"/>
    <dgm:cxn modelId="{EDEFA20D-304F-41B0-9373-51A179B5848B}" type="presOf" srcId="{14A0BCA2-708F-4974-86E6-5454CA680AC6}" destId="{ED63C388-2338-48A1-92E9-077079B6EC2D}" srcOrd="0" destOrd="1" presId="urn:microsoft.com/office/officeart/2005/8/layout/cycle4"/>
    <dgm:cxn modelId="{18F0930C-94D1-42B8-9C13-99B338689874}" srcId="{8B3E2B88-B514-40C5-ACFE-E4FAB732D1E1}" destId="{7D06CE91-025C-4219-BBCE-F789FC4B76A9}" srcOrd="0" destOrd="0" parTransId="{E29B47D3-A27A-46E6-9990-F0D7B494C427}" sibTransId="{818B5C8C-127D-4684-9B34-B2679323E6B3}"/>
    <dgm:cxn modelId="{498E008B-8F86-4C5F-A9CC-83AF4913D19D}" type="presOf" srcId="{D32DBD0C-3DDF-4992-9A9F-D125DB789FF8}" destId="{34F72E54-2418-43FA-A5F3-0816A00D7898}" srcOrd="0" destOrd="3" presId="urn:microsoft.com/office/officeart/2005/8/layout/cycle4"/>
    <dgm:cxn modelId="{52F8329D-D122-4575-BAE6-4745678C3301}" type="presOf" srcId="{8D317148-CB44-4617-B2FB-0DC24D518E65}" destId="{34F72E54-2418-43FA-A5F3-0816A00D7898}" srcOrd="0" destOrd="2" presId="urn:microsoft.com/office/officeart/2005/8/layout/cycle4"/>
    <dgm:cxn modelId="{F38766C0-0FF1-4952-975A-C7B69342CAC9}" type="presOf" srcId="{218E5689-EC03-49EF-AE81-3B1F15EFFEDB}" destId="{72D6AE2E-B7D5-463E-8F88-2FCBA0F3FE6D}" srcOrd="1" destOrd="0" presId="urn:microsoft.com/office/officeart/2005/8/layout/cycle4"/>
    <dgm:cxn modelId="{05DB12C3-6B19-421C-AED4-8B7B00D8F861}" srcId="{DF1641FD-90CF-454F-8485-4B5096D6BFC0}" destId="{B899CF24-CF94-40BC-8372-7F5852AB8725}" srcOrd="3" destOrd="0" parTransId="{82509E93-7345-4706-BEF0-841E2ED5E409}" sibTransId="{3100CD4F-E42C-450C-8150-9446B94B82B5}"/>
    <dgm:cxn modelId="{ED66F514-3806-4871-A829-61D0FAE91F94}" srcId="{CB645A74-C49E-42DA-B38A-41B72F474B24}" destId="{D32DBD0C-3DDF-4992-9A9F-D125DB789FF8}" srcOrd="3" destOrd="0" parTransId="{85C9000B-2965-444C-82CF-FF39BD186553}" sibTransId="{78C957C8-0C82-4700-AEDA-3A3B9BD3E7D8}"/>
    <dgm:cxn modelId="{7F6BBAE7-4AA8-4DC8-9E02-922176334781}" type="presOf" srcId="{1A613EAC-CB0E-4712-AE36-E364A15BE4D0}" destId="{72D6AE2E-B7D5-463E-8F88-2FCBA0F3FE6D}" srcOrd="1" destOrd="3" presId="urn:microsoft.com/office/officeart/2005/8/layout/cycle4"/>
    <dgm:cxn modelId="{9A59B191-1B40-4666-8954-77DCF5CFB11E}" type="presOf" srcId="{C4B22B2C-29FA-4F24-ABA5-764AE46AFDEE}" destId="{4FC686C1-6A99-455B-8A0F-F11DDEE03E05}" srcOrd="1" destOrd="1" presId="urn:microsoft.com/office/officeart/2005/8/layout/cycle4"/>
    <dgm:cxn modelId="{730AD687-CC1E-474E-B354-29FA4DA4C7A0}" srcId="{CB645A74-C49E-42DA-B38A-41B72F474B24}" destId="{C4B22B2C-29FA-4F24-ABA5-764AE46AFDEE}" srcOrd="1" destOrd="0" parTransId="{7BF3B24B-D94E-4D7F-86A8-47ED6391C901}" sibTransId="{20217D54-E377-4944-AB38-6D4A2F9102AB}"/>
    <dgm:cxn modelId="{8EFE9007-E6E1-4B33-A603-B2A389C40F87}" type="presOf" srcId="{085E7AD7-0FAF-4DC7-9B58-1B800F11A5E8}" destId="{F61E49BB-9F0B-4A8C-8947-F881B74DE8BF}" srcOrd="1" destOrd="2" presId="urn:microsoft.com/office/officeart/2005/8/layout/cycle4"/>
    <dgm:cxn modelId="{4CCE76BB-05B2-4E08-B4F4-4A99D560570A}" srcId="{B899CF24-CF94-40BC-8372-7F5852AB8725}" destId="{085E7AD7-0FAF-4DC7-9B58-1B800F11A5E8}" srcOrd="2" destOrd="0" parTransId="{696A067D-C50D-4752-9B37-FC572CE8F387}" sibTransId="{F94AA91E-05F6-4976-B57E-E877C614E159}"/>
    <dgm:cxn modelId="{A02C9700-6189-43C8-A93C-3F937B1A38F4}" type="presOf" srcId="{F4A9D334-174F-4303-BFC2-DF348942958A}" destId="{72D6AE2E-B7D5-463E-8F88-2FCBA0F3FE6D}" srcOrd="1" destOrd="1" presId="urn:microsoft.com/office/officeart/2005/8/layout/cycle4"/>
    <dgm:cxn modelId="{50427B15-4D7D-4EF3-B38F-F596F4E3C38C}" srcId="{CB645A74-C49E-42DA-B38A-41B72F474B24}" destId="{226789A2-77FC-421E-8685-66AC47B2C4BB}" srcOrd="0" destOrd="0" parTransId="{F3C520A8-18DB-4340-A05A-162FC39EA09F}" sibTransId="{ADB72326-0447-48A2-B30C-7FA18E7ADA78}"/>
    <dgm:cxn modelId="{1D420320-04D6-4D87-A6E1-10628F5F3A3A}" type="presOf" srcId="{0EF1EC1B-CD78-4A64-8B01-B05A7DE3DB3F}" destId="{E5747A9C-A926-4F23-BA92-CE1A70064038}" srcOrd="0" destOrd="0" presId="urn:microsoft.com/office/officeart/2005/8/layout/cycle4"/>
    <dgm:cxn modelId="{54E92010-789B-4F2C-98B7-36BDDC9BD1D7}" type="presOf" srcId="{958AD8EB-843A-41D4-A657-EF4D92D96E9D}" destId="{9609C1D0-3859-4176-AC91-C57FE84CBEE1}" srcOrd="0" destOrd="2" presId="urn:microsoft.com/office/officeart/2005/8/layout/cycle4"/>
    <dgm:cxn modelId="{98E5ABAB-4AF5-4CAC-BB2B-D8D3DD148E57}" type="presOf" srcId="{085E7AD7-0FAF-4DC7-9B58-1B800F11A5E8}" destId="{E5CDC429-6E41-4457-97D4-8E07B6E7FDFF}" srcOrd="0" destOrd="2" presId="urn:microsoft.com/office/officeart/2005/8/layout/cycle4"/>
    <dgm:cxn modelId="{D9313B22-78AE-4398-B699-80FA6F4B500F}" type="presOf" srcId="{DF1641FD-90CF-454F-8485-4B5096D6BFC0}" destId="{EA2439FC-3AED-464F-A7D3-AF5B4C6F2B56}" srcOrd="0" destOrd="0" presId="urn:microsoft.com/office/officeart/2005/8/layout/cycle4"/>
    <dgm:cxn modelId="{3BF2A208-EEC4-435E-89F4-E67728F269FD}" srcId="{CB645A74-C49E-42DA-B38A-41B72F474B24}" destId="{8D317148-CB44-4617-B2FB-0DC24D518E65}" srcOrd="2" destOrd="0" parTransId="{A70F2819-5F3C-46C4-8FA7-C5E4443B2001}" sibTransId="{D0102625-7EF2-414D-B84B-4D67321FADCA}"/>
    <dgm:cxn modelId="{08508DDB-A7A8-4C5C-A8BA-B8171FF00E88}" type="presOf" srcId="{F63E6C82-E5F8-47BC-BF89-136A4499C8B2}" destId="{F61E49BB-9F0B-4A8C-8947-F881B74DE8BF}" srcOrd="1" destOrd="1" presId="urn:microsoft.com/office/officeart/2005/8/layout/cycle4"/>
    <dgm:cxn modelId="{0CBE773E-9A5C-47E9-A5C8-E002C2348513}" type="presOf" srcId="{8D317148-CB44-4617-B2FB-0DC24D518E65}" destId="{4FC686C1-6A99-455B-8A0F-F11DDEE03E05}" srcOrd="1" destOrd="2" presId="urn:microsoft.com/office/officeart/2005/8/layout/cycle4"/>
    <dgm:cxn modelId="{C6A7E007-C008-4B6D-8A35-274A8E6C7AFB}" type="presOf" srcId="{4AC8D502-8D9E-46B5-8E14-ED4876E791E3}" destId="{E5CDC429-6E41-4457-97D4-8E07B6E7FDFF}" srcOrd="0" destOrd="6" presId="urn:microsoft.com/office/officeart/2005/8/layout/cycle4"/>
    <dgm:cxn modelId="{EBD87FE8-2D31-464A-80CD-DC056F68A76C}" type="presOf" srcId="{D08439B6-E1CC-4091-92D6-40669039D3FB}" destId="{E5CDC429-6E41-4457-97D4-8E07B6E7FDFF}" srcOrd="0" destOrd="4" presId="urn:microsoft.com/office/officeart/2005/8/layout/cycle4"/>
    <dgm:cxn modelId="{D11841A2-17A1-4FA6-93AE-632A9A4340D0}" srcId="{B899CF24-CF94-40BC-8372-7F5852AB8725}" destId="{3F87D1F4-0A56-4683-8E2C-5E4605F8939A}" srcOrd="0" destOrd="0" parTransId="{44CDB003-E36B-426A-AA56-C7BA447CC55E}" sibTransId="{FBB24056-5EFD-4DED-A5FA-318DFEF66AF2}"/>
    <dgm:cxn modelId="{A694D2DB-1903-41B3-8438-636AE6521534}" type="presOf" srcId="{226789A2-77FC-421E-8685-66AC47B2C4BB}" destId="{4FC686C1-6A99-455B-8A0F-F11DDEE03E05}" srcOrd="1" destOrd="0" presId="urn:microsoft.com/office/officeart/2005/8/layout/cycle4"/>
    <dgm:cxn modelId="{77327F41-6DC5-4B5D-BB3D-6DAE59013125}" type="presOf" srcId="{4AC8D502-8D9E-46B5-8E14-ED4876E791E3}" destId="{F61E49BB-9F0B-4A8C-8947-F881B74DE8BF}" srcOrd="1" destOrd="6" presId="urn:microsoft.com/office/officeart/2005/8/layout/cycle4"/>
    <dgm:cxn modelId="{970CF17D-5C93-4BAC-B10E-4B638F6082B2}" type="presOf" srcId="{D08439B6-E1CC-4091-92D6-40669039D3FB}" destId="{F61E49BB-9F0B-4A8C-8947-F881B74DE8BF}" srcOrd="1" destOrd="4" presId="urn:microsoft.com/office/officeart/2005/8/layout/cycle4"/>
    <dgm:cxn modelId="{9D827BB4-0F83-4B15-9F96-0ABAE5BCBBBE}" srcId="{DF1641FD-90CF-454F-8485-4B5096D6BFC0}" destId="{0EF1EC1B-CD78-4A64-8B01-B05A7DE3DB3F}" srcOrd="0" destOrd="0" parTransId="{C7BC433E-910A-42D3-A562-24754D37DFA6}" sibTransId="{6097ECA5-6C38-405F-89BB-1954DDC36113}"/>
    <dgm:cxn modelId="{06C6BF75-4804-499F-88FD-A026DCD09815}" type="presOf" srcId="{7D06CE91-025C-4219-BBCE-F789FC4B76A9}" destId="{ED63C388-2338-48A1-92E9-077079B6EC2D}" srcOrd="0" destOrd="0" presId="urn:microsoft.com/office/officeart/2005/8/layout/cycle4"/>
    <dgm:cxn modelId="{0CAFA99C-B79F-44BE-9D2C-917A039A9C36}" srcId="{8B3E2B88-B514-40C5-ACFE-E4FAB732D1E1}" destId="{14A0BCA2-708F-4974-86E6-5454CA680AC6}" srcOrd="1" destOrd="0" parTransId="{D8011682-A6F9-4E48-97CE-2F8455D233E4}" sibTransId="{281F793B-C5DC-44CF-8362-B25196B9DBE3}"/>
    <dgm:cxn modelId="{37A90AE2-8A14-4ABC-A7AA-7ED677CFE07A}" type="presOf" srcId="{1A613EAC-CB0E-4712-AE36-E364A15BE4D0}" destId="{9609C1D0-3859-4176-AC91-C57FE84CBEE1}" srcOrd="0" destOrd="3" presId="urn:microsoft.com/office/officeart/2005/8/layout/cycle4"/>
    <dgm:cxn modelId="{D019C3A7-BDD5-4039-BAD4-0E270995B871}" srcId="{0EF1EC1B-CD78-4A64-8B01-B05A7DE3DB3F}" destId="{35D70325-5B9E-41E4-A005-CBB86890FA19}" srcOrd="4" destOrd="0" parTransId="{32FC85A4-7A22-4961-9BA4-518AB555A00D}" sibTransId="{D701D59A-121A-4E27-A0F6-3D114953C1AA}"/>
    <dgm:cxn modelId="{CA1E1E2C-188D-4068-BC5B-784A8824FF3F}" type="presOf" srcId="{35D70325-5B9E-41E4-A005-CBB86890FA19}" destId="{9609C1D0-3859-4176-AC91-C57FE84CBEE1}" srcOrd="0" destOrd="4" presId="urn:microsoft.com/office/officeart/2005/8/layout/cycle4"/>
    <dgm:cxn modelId="{48587BEA-9FCD-4546-B852-3938095DA538}" type="presOf" srcId="{F5E13675-7F8F-47C3-BC2C-7EB14B4FD583}" destId="{F61E49BB-9F0B-4A8C-8947-F881B74DE8BF}" srcOrd="1" destOrd="5" presId="urn:microsoft.com/office/officeart/2005/8/layout/cycle4"/>
    <dgm:cxn modelId="{4C96E0BD-F2A9-4691-811A-6BE51C4CBEE4}" srcId="{B899CF24-CF94-40BC-8372-7F5852AB8725}" destId="{D08439B6-E1CC-4091-92D6-40669039D3FB}" srcOrd="4" destOrd="0" parTransId="{FAD8BA3D-8AAC-4366-85B1-42EBD765EFB0}" sibTransId="{A3109B4E-4BA6-4272-A8C4-68536413D474}"/>
    <dgm:cxn modelId="{06FE0780-4EC7-47AB-BABC-EEA0C5970A90}" srcId="{B899CF24-CF94-40BC-8372-7F5852AB8725}" destId="{4AC8D502-8D9E-46B5-8E14-ED4876E791E3}" srcOrd="6" destOrd="0" parTransId="{B89DF399-859E-4476-807B-0980D1D32484}" sibTransId="{9F868090-8CFE-4C31-BC78-7998D3CA9719}"/>
    <dgm:cxn modelId="{B61F5C5C-11EA-40EA-818F-47EA0F0FAD1B}" type="presOf" srcId="{8B3E2B88-B514-40C5-ACFE-E4FAB732D1E1}" destId="{CA6C031F-8722-426A-A366-785DC33C7674}" srcOrd="0" destOrd="0" presId="urn:microsoft.com/office/officeart/2005/8/layout/cycle4"/>
    <dgm:cxn modelId="{6CF81B25-12D9-4211-85E4-77703C7B221E}" type="presOf" srcId="{9535AC79-BFA4-4964-992C-43D48B02A689}" destId="{10A69B8A-EEB1-4792-837A-3FF36ACBCC49}" srcOrd="1" destOrd="2" presId="urn:microsoft.com/office/officeart/2005/8/layout/cycle4"/>
    <dgm:cxn modelId="{F8AF748E-47CC-4458-9254-955C46043DDA}" type="presOf" srcId="{218E5689-EC03-49EF-AE81-3B1F15EFFEDB}" destId="{9609C1D0-3859-4176-AC91-C57FE84CBEE1}" srcOrd="0" destOrd="0" presId="urn:microsoft.com/office/officeart/2005/8/layout/cycle4"/>
    <dgm:cxn modelId="{BE1A64C8-6B03-46BE-A615-7945A05E2681}" srcId="{0EF1EC1B-CD78-4A64-8B01-B05A7DE3DB3F}" destId="{1A613EAC-CB0E-4712-AE36-E364A15BE4D0}" srcOrd="3" destOrd="0" parTransId="{8E620476-78F3-49EC-AEAA-9E461635CB96}" sibTransId="{26F90FE8-F6D8-460A-9072-FB14EC6AF32E}"/>
    <dgm:cxn modelId="{FF4C3CA8-C3FB-4416-851C-03003C2A1B81}" srcId="{DF1641FD-90CF-454F-8485-4B5096D6BFC0}" destId="{CB645A74-C49E-42DA-B38A-41B72F474B24}" srcOrd="2" destOrd="0" parTransId="{DABB7875-89CC-4E2A-8BE3-FB265DBBA318}" sibTransId="{17C8587B-CE31-4BA9-B340-B908DA504FC0}"/>
    <dgm:cxn modelId="{35151BF9-5108-4652-A230-EA1F02BB094B}" srcId="{B899CF24-CF94-40BC-8372-7F5852AB8725}" destId="{F5E13675-7F8F-47C3-BC2C-7EB14B4FD583}" srcOrd="5" destOrd="0" parTransId="{688A385F-2F7B-4A99-9319-881EC5E2C089}" sibTransId="{3B34C7CE-CF16-4E23-8066-6C8270B9F6EC}"/>
    <dgm:cxn modelId="{6F313B21-3C63-4422-ADD5-1D3D8CCF5C02}" srcId="{8B3E2B88-B514-40C5-ACFE-E4FAB732D1E1}" destId="{9535AC79-BFA4-4964-992C-43D48B02A689}" srcOrd="2" destOrd="0" parTransId="{CCECCB5A-29A6-4BFC-AA56-CEAAFDFED42E}" sibTransId="{B516CF82-B21F-4060-A269-A6EE45839004}"/>
    <dgm:cxn modelId="{8C24B484-590A-4A53-B0B3-112A56D16BA2}" srcId="{CB645A74-C49E-42DA-B38A-41B72F474B24}" destId="{0BF8B912-B04D-43AA-8391-C9D073468DF6}" srcOrd="4" destOrd="0" parTransId="{3EF1DD33-63D3-428B-9E67-DFD4C04A67C0}" sibTransId="{80405DBE-6F43-4BC8-BA91-D286FA758CE7}"/>
    <dgm:cxn modelId="{C9C6DCF0-CB56-4357-9BA4-F32F6CA89A89}" type="presParOf" srcId="{EA2439FC-3AED-464F-A7D3-AF5B4C6F2B56}" destId="{64DC391F-6DAC-47BC-8634-F63F5DF6CDE9}" srcOrd="0" destOrd="0" presId="urn:microsoft.com/office/officeart/2005/8/layout/cycle4"/>
    <dgm:cxn modelId="{A06499D8-4D9D-4D93-A1DB-13A22AE6F6DC}" type="presParOf" srcId="{64DC391F-6DAC-47BC-8634-F63F5DF6CDE9}" destId="{AE36C139-C0CA-435E-8A46-728B54EDC2BA}" srcOrd="0" destOrd="0" presId="urn:microsoft.com/office/officeart/2005/8/layout/cycle4"/>
    <dgm:cxn modelId="{27F9A60F-A780-4659-AF46-7D59BF617977}" type="presParOf" srcId="{AE36C139-C0CA-435E-8A46-728B54EDC2BA}" destId="{9609C1D0-3859-4176-AC91-C57FE84CBEE1}" srcOrd="0" destOrd="0" presId="urn:microsoft.com/office/officeart/2005/8/layout/cycle4"/>
    <dgm:cxn modelId="{063D2981-4BED-4B16-8843-A840C254431B}" type="presParOf" srcId="{AE36C139-C0CA-435E-8A46-728B54EDC2BA}" destId="{72D6AE2E-B7D5-463E-8F88-2FCBA0F3FE6D}" srcOrd="1" destOrd="0" presId="urn:microsoft.com/office/officeart/2005/8/layout/cycle4"/>
    <dgm:cxn modelId="{828F095A-C52B-474B-A222-8901AA1D491C}" type="presParOf" srcId="{64DC391F-6DAC-47BC-8634-F63F5DF6CDE9}" destId="{F097FBCB-75DA-4482-BD8B-5238B18DB06A}" srcOrd="1" destOrd="0" presId="urn:microsoft.com/office/officeart/2005/8/layout/cycle4"/>
    <dgm:cxn modelId="{B7041AC5-881E-4836-9A25-CE5714E4BAA9}" type="presParOf" srcId="{F097FBCB-75DA-4482-BD8B-5238B18DB06A}" destId="{ED63C388-2338-48A1-92E9-077079B6EC2D}" srcOrd="0" destOrd="0" presId="urn:microsoft.com/office/officeart/2005/8/layout/cycle4"/>
    <dgm:cxn modelId="{146876ED-609F-4F67-8D82-EFDB884B10D3}" type="presParOf" srcId="{F097FBCB-75DA-4482-BD8B-5238B18DB06A}" destId="{10A69B8A-EEB1-4792-837A-3FF36ACBCC49}" srcOrd="1" destOrd="0" presId="urn:microsoft.com/office/officeart/2005/8/layout/cycle4"/>
    <dgm:cxn modelId="{7C39557A-96EC-4796-A245-F7431753955E}" type="presParOf" srcId="{64DC391F-6DAC-47BC-8634-F63F5DF6CDE9}" destId="{D76CC20A-31F9-468B-9541-4889ED2E3EE7}" srcOrd="2" destOrd="0" presId="urn:microsoft.com/office/officeart/2005/8/layout/cycle4"/>
    <dgm:cxn modelId="{7F2BC8D3-3A14-48E6-B644-CB92DE5181AA}" type="presParOf" srcId="{D76CC20A-31F9-468B-9541-4889ED2E3EE7}" destId="{34F72E54-2418-43FA-A5F3-0816A00D7898}" srcOrd="0" destOrd="0" presId="urn:microsoft.com/office/officeart/2005/8/layout/cycle4"/>
    <dgm:cxn modelId="{A24F5DC1-235A-4524-8351-751D716D9695}" type="presParOf" srcId="{D76CC20A-31F9-468B-9541-4889ED2E3EE7}" destId="{4FC686C1-6A99-455B-8A0F-F11DDEE03E05}" srcOrd="1" destOrd="0" presId="urn:microsoft.com/office/officeart/2005/8/layout/cycle4"/>
    <dgm:cxn modelId="{26C54624-F579-4D05-9CE3-A1BFD140C726}" type="presParOf" srcId="{64DC391F-6DAC-47BC-8634-F63F5DF6CDE9}" destId="{29EF52EF-4B87-4656-A5DD-074DC9040531}" srcOrd="3" destOrd="0" presId="urn:microsoft.com/office/officeart/2005/8/layout/cycle4"/>
    <dgm:cxn modelId="{5648970E-F92C-4226-9BCF-C866F79EAAF9}" type="presParOf" srcId="{29EF52EF-4B87-4656-A5DD-074DC9040531}" destId="{E5CDC429-6E41-4457-97D4-8E07B6E7FDFF}" srcOrd="0" destOrd="0" presId="urn:microsoft.com/office/officeart/2005/8/layout/cycle4"/>
    <dgm:cxn modelId="{21CAA554-DBEF-495F-9DE0-A1157C8DEFC9}" type="presParOf" srcId="{29EF52EF-4B87-4656-A5DD-074DC9040531}" destId="{F61E49BB-9F0B-4A8C-8947-F881B74DE8BF}" srcOrd="1" destOrd="0" presId="urn:microsoft.com/office/officeart/2005/8/layout/cycle4"/>
    <dgm:cxn modelId="{C5751A4D-0E78-4467-9D98-13029628D0EA}" type="presParOf" srcId="{64DC391F-6DAC-47BC-8634-F63F5DF6CDE9}" destId="{6F65523C-3049-4DD8-BF22-9205DF864363}" srcOrd="4" destOrd="0" presId="urn:microsoft.com/office/officeart/2005/8/layout/cycle4"/>
    <dgm:cxn modelId="{6BA4553E-FB23-4102-9F00-D630C92DA1F5}" type="presParOf" srcId="{EA2439FC-3AED-464F-A7D3-AF5B4C6F2B56}" destId="{47941002-828E-4646-9979-C9CB1988EC49}" srcOrd="1" destOrd="0" presId="urn:microsoft.com/office/officeart/2005/8/layout/cycle4"/>
    <dgm:cxn modelId="{5A7CF270-6FD4-4D43-8A4A-D54CF104E0DE}" type="presParOf" srcId="{47941002-828E-4646-9979-C9CB1988EC49}" destId="{E5747A9C-A926-4F23-BA92-CE1A70064038}" srcOrd="0" destOrd="0" presId="urn:microsoft.com/office/officeart/2005/8/layout/cycle4"/>
    <dgm:cxn modelId="{00468958-1602-4EA4-A990-F4BC266AEE64}" type="presParOf" srcId="{47941002-828E-4646-9979-C9CB1988EC49}" destId="{CA6C031F-8722-426A-A366-785DC33C7674}" srcOrd="1" destOrd="0" presId="urn:microsoft.com/office/officeart/2005/8/layout/cycle4"/>
    <dgm:cxn modelId="{CF710614-213C-4712-B7AA-D8B7228E8FBF}" type="presParOf" srcId="{47941002-828E-4646-9979-C9CB1988EC49}" destId="{11F60788-C68F-4776-8CAA-A12BC257D987}" srcOrd="2" destOrd="0" presId="urn:microsoft.com/office/officeart/2005/8/layout/cycle4"/>
    <dgm:cxn modelId="{A3ACAE02-50A2-4187-8EBC-5043C0B2D04E}" type="presParOf" srcId="{47941002-828E-4646-9979-C9CB1988EC49}" destId="{16A1C6C1-3927-4975-B587-779DF511FFF5}" srcOrd="3" destOrd="0" presId="urn:microsoft.com/office/officeart/2005/8/layout/cycle4"/>
    <dgm:cxn modelId="{A1930497-757E-461F-9609-07EFFBA30019}" type="presParOf" srcId="{47941002-828E-4646-9979-C9CB1988EC49}" destId="{C82BA710-5331-4F28-88A7-B50545CA8A90}" srcOrd="4" destOrd="0" presId="urn:microsoft.com/office/officeart/2005/8/layout/cycle4"/>
    <dgm:cxn modelId="{A2A2D618-5A63-476D-836D-83DFCC6D5459}" type="presParOf" srcId="{EA2439FC-3AED-464F-A7D3-AF5B4C6F2B56}" destId="{56C8A434-D34F-402C-A11F-1618021B3445}" srcOrd="2" destOrd="0" presId="urn:microsoft.com/office/officeart/2005/8/layout/cycle4"/>
    <dgm:cxn modelId="{36BDE7AC-E72B-42B6-8674-4FAF5073A0CF}" type="presParOf" srcId="{EA2439FC-3AED-464F-A7D3-AF5B4C6F2B56}" destId="{93280F87-4720-473D-9AB4-7E114D36CD5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1641FD-90CF-454F-8485-4B5096D6BFC0}"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0EF1EC1B-CD78-4A64-8B01-B05A7DE3DB3F}">
      <dgm:prSet phldrT="[Text]" custT="1"/>
      <dgm:spPr>
        <a:solidFill>
          <a:schemeClr val="accent5"/>
        </a:solidFill>
      </dgm:spPr>
      <dgm:t>
        <a:bodyPr/>
        <a:lstStyle/>
        <a:p>
          <a:r>
            <a:rPr lang="en-US" sz="1800" dirty="0" smtClean="0"/>
            <a:t>Preparing</a:t>
          </a:r>
          <a:endParaRPr lang="en-US" sz="1800" dirty="0"/>
        </a:p>
      </dgm:t>
    </dgm:pt>
    <dgm:pt modelId="{C7BC433E-910A-42D3-A562-24754D37DFA6}" type="parTrans" cxnId="{9D827BB4-0F83-4B15-9F96-0ABAE5BCBBBE}">
      <dgm:prSet/>
      <dgm:spPr/>
      <dgm:t>
        <a:bodyPr/>
        <a:lstStyle/>
        <a:p>
          <a:endParaRPr lang="en-US"/>
        </a:p>
      </dgm:t>
    </dgm:pt>
    <dgm:pt modelId="{6097ECA5-6C38-405F-89BB-1954DDC36113}" type="sibTrans" cxnId="{9D827BB4-0F83-4B15-9F96-0ABAE5BCBBBE}">
      <dgm:prSet/>
      <dgm:spPr/>
      <dgm:t>
        <a:bodyPr/>
        <a:lstStyle/>
        <a:p>
          <a:endParaRPr lang="en-US"/>
        </a:p>
      </dgm:t>
    </dgm:pt>
    <dgm:pt modelId="{8B3E2B88-B514-40C5-ACFE-E4FAB732D1E1}">
      <dgm:prSet phldrT="[Text]" custT="1"/>
      <dgm:spPr>
        <a:solidFill>
          <a:schemeClr val="accent3"/>
        </a:solidFill>
      </dgm:spPr>
      <dgm:t>
        <a:bodyPr/>
        <a:lstStyle/>
        <a:p>
          <a:r>
            <a:rPr lang="en-US" sz="1800" dirty="0" smtClean="0"/>
            <a:t>Piloting</a:t>
          </a:r>
          <a:endParaRPr lang="en-US" sz="1800" dirty="0"/>
        </a:p>
      </dgm:t>
    </dgm:pt>
    <dgm:pt modelId="{5E01B0A2-12B7-4238-A977-7E6891BE0D2A}" type="parTrans" cxnId="{9415EFE5-BC04-45BB-A312-0952EF0F81A5}">
      <dgm:prSet/>
      <dgm:spPr/>
      <dgm:t>
        <a:bodyPr/>
        <a:lstStyle/>
        <a:p>
          <a:endParaRPr lang="en-US"/>
        </a:p>
      </dgm:t>
    </dgm:pt>
    <dgm:pt modelId="{14633563-67D5-48C8-BD0F-DFADA37F8B94}" type="sibTrans" cxnId="{9415EFE5-BC04-45BB-A312-0952EF0F81A5}">
      <dgm:prSet/>
      <dgm:spPr/>
      <dgm:t>
        <a:bodyPr/>
        <a:lstStyle/>
        <a:p>
          <a:endParaRPr lang="en-US"/>
        </a:p>
      </dgm:t>
    </dgm:pt>
    <dgm:pt modelId="{7D06CE91-025C-4219-BBCE-F789FC4B76A9}">
      <dgm:prSet phldrT="[Text]" custT="1"/>
      <dgm:spPr/>
      <dgm:t>
        <a:bodyPr/>
        <a:lstStyle/>
        <a:p>
          <a:r>
            <a:rPr lang="en-US" sz="1400" dirty="0" smtClean="0"/>
            <a:t>Implementation Committee for Assessment of Student Learning (ICASL)</a:t>
          </a:r>
          <a:endParaRPr lang="en-US" sz="1400" dirty="0"/>
        </a:p>
      </dgm:t>
    </dgm:pt>
    <dgm:pt modelId="{E29B47D3-A27A-46E6-9990-F0D7B494C427}" type="parTrans" cxnId="{18F0930C-94D1-42B8-9C13-99B338689874}">
      <dgm:prSet/>
      <dgm:spPr/>
      <dgm:t>
        <a:bodyPr/>
        <a:lstStyle/>
        <a:p>
          <a:endParaRPr lang="en-US"/>
        </a:p>
      </dgm:t>
    </dgm:pt>
    <dgm:pt modelId="{818B5C8C-127D-4684-9B34-B2679323E6B3}" type="sibTrans" cxnId="{18F0930C-94D1-42B8-9C13-99B338689874}">
      <dgm:prSet/>
      <dgm:spPr/>
      <dgm:t>
        <a:bodyPr/>
        <a:lstStyle/>
        <a:p>
          <a:endParaRPr lang="en-US"/>
        </a:p>
      </dgm:t>
    </dgm:pt>
    <dgm:pt modelId="{CB645A74-C49E-42DA-B38A-41B72F474B24}">
      <dgm:prSet phldrT="[Text]" custT="1"/>
      <dgm:spPr/>
      <dgm:t>
        <a:bodyPr/>
        <a:lstStyle/>
        <a:p>
          <a:r>
            <a:rPr lang="en-US" sz="1800" dirty="0" smtClean="0"/>
            <a:t>Doing </a:t>
          </a:r>
          <a:r>
            <a:rPr lang="en-US" sz="3000" dirty="0" smtClean="0"/>
            <a:t> </a:t>
          </a:r>
          <a:endParaRPr lang="en-US" sz="3000" dirty="0"/>
        </a:p>
      </dgm:t>
    </dgm:pt>
    <dgm:pt modelId="{DABB7875-89CC-4E2A-8BE3-FB265DBBA318}" type="parTrans" cxnId="{FF4C3CA8-C3FB-4416-851C-03003C2A1B81}">
      <dgm:prSet/>
      <dgm:spPr/>
      <dgm:t>
        <a:bodyPr/>
        <a:lstStyle/>
        <a:p>
          <a:endParaRPr lang="en-US"/>
        </a:p>
      </dgm:t>
    </dgm:pt>
    <dgm:pt modelId="{17C8587B-CE31-4BA9-B340-B908DA504FC0}" type="sibTrans" cxnId="{FF4C3CA8-C3FB-4416-851C-03003C2A1B81}">
      <dgm:prSet/>
      <dgm:spPr/>
      <dgm:t>
        <a:bodyPr/>
        <a:lstStyle/>
        <a:p>
          <a:endParaRPr lang="en-US"/>
        </a:p>
      </dgm:t>
    </dgm:pt>
    <dgm:pt modelId="{B899CF24-CF94-40BC-8372-7F5852AB8725}">
      <dgm:prSet phldrT="[Text]" custT="1"/>
      <dgm:spPr>
        <a:solidFill>
          <a:schemeClr val="accent4">
            <a:lumMod val="75000"/>
          </a:schemeClr>
        </a:solidFill>
      </dgm:spPr>
      <dgm:t>
        <a:bodyPr/>
        <a:lstStyle/>
        <a:p>
          <a:pPr algn="ctr"/>
          <a:r>
            <a:rPr lang="en-US" sz="1800" dirty="0" smtClean="0"/>
            <a:t>Leveraging</a:t>
          </a:r>
          <a:endParaRPr lang="en-US" sz="1800" dirty="0"/>
        </a:p>
      </dgm:t>
    </dgm:pt>
    <dgm:pt modelId="{82509E93-7345-4706-BEF0-841E2ED5E409}" type="parTrans" cxnId="{05DB12C3-6B19-421C-AED4-8B7B00D8F861}">
      <dgm:prSet/>
      <dgm:spPr/>
      <dgm:t>
        <a:bodyPr/>
        <a:lstStyle/>
        <a:p>
          <a:endParaRPr lang="en-US"/>
        </a:p>
      </dgm:t>
    </dgm:pt>
    <dgm:pt modelId="{3100CD4F-E42C-450C-8150-9446B94B82B5}" type="sibTrans" cxnId="{05DB12C3-6B19-421C-AED4-8B7B00D8F861}">
      <dgm:prSet/>
      <dgm:spPr/>
      <dgm:t>
        <a:bodyPr/>
        <a:lstStyle/>
        <a:p>
          <a:endParaRPr lang="en-US"/>
        </a:p>
      </dgm:t>
    </dgm:pt>
    <dgm:pt modelId="{3F87D1F4-0A56-4683-8E2C-5E4605F8939A}">
      <dgm:prSet phldrT="[Text]" custT="1"/>
      <dgm:spPr/>
      <dgm:t>
        <a:bodyPr/>
        <a:lstStyle/>
        <a:p>
          <a:pPr algn="l"/>
          <a:r>
            <a:rPr lang="en-US" sz="1400" dirty="0" smtClean="0"/>
            <a:t>Faculty Council Student Learning Assessment Committee (FC-SLAC)</a:t>
          </a:r>
          <a:endParaRPr lang="en-US" sz="1400" dirty="0"/>
        </a:p>
      </dgm:t>
    </dgm:pt>
    <dgm:pt modelId="{44CDB003-E36B-426A-AA56-C7BA447CC55E}" type="parTrans" cxnId="{D11841A2-17A1-4FA6-93AE-632A9A4340D0}">
      <dgm:prSet/>
      <dgm:spPr/>
      <dgm:t>
        <a:bodyPr/>
        <a:lstStyle/>
        <a:p>
          <a:endParaRPr lang="en-US"/>
        </a:p>
      </dgm:t>
    </dgm:pt>
    <dgm:pt modelId="{FBB24056-5EFD-4DED-A5FA-318DFEF66AF2}" type="sibTrans" cxnId="{D11841A2-17A1-4FA6-93AE-632A9A4340D0}">
      <dgm:prSet/>
      <dgm:spPr/>
      <dgm:t>
        <a:bodyPr/>
        <a:lstStyle/>
        <a:p>
          <a:endParaRPr lang="en-US"/>
        </a:p>
      </dgm:t>
    </dgm:pt>
    <dgm:pt modelId="{35D70325-5B9E-41E4-A005-CBB86890FA19}">
      <dgm:prSet/>
      <dgm:spPr/>
      <dgm:t>
        <a:bodyPr/>
        <a:lstStyle/>
        <a:p>
          <a:endParaRPr lang="en-US" sz="900" dirty="0"/>
        </a:p>
      </dgm:t>
    </dgm:pt>
    <dgm:pt modelId="{32FC85A4-7A22-4961-9BA4-518AB555A00D}" type="parTrans" cxnId="{D019C3A7-BDD5-4039-BAD4-0E270995B871}">
      <dgm:prSet/>
      <dgm:spPr/>
      <dgm:t>
        <a:bodyPr/>
        <a:lstStyle/>
        <a:p>
          <a:endParaRPr lang="en-US"/>
        </a:p>
      </dgm:t>
    </dgm:pt>
    <dgm:pt modelId="{D701D59A-121A-4E27-A0F6-3D114953C1AA}" type="sibTrans" cxnId="{D019C3A7-BDD5-4039-BAD4-0E270995B871}">
      <dgm:prSet/>
      <dgm:spPr/>
      <dgm:t>
        <a:bodyPr/>
        <a:lstStyle/>
        <a:p>
          <a:endParaRPr lang="en-US"/>
        </a:p>
      </dgm:t>
    </dgm:pt>
    <dgm:pt modelId="{7E97667C-30B1-4DA9-B011-9100D48FB2A9}">
      <dgm:prSet custT="1"/>
      <dgm:spPr/>
      <dgm:t>
        <a:bodyPr/>
        <a:lstStyle/>
        <a:p>
          <a:endParaRPr lang="en-US" sz="1400" dirty="0"/>
        </a:p>
      </dgm:t>
    </dgm:pt>
    <dgm:pt modelId="{350CA927-40FF-4702-83FB-366D60BE1173}" type="parTrans" cxnId="{D27CA4DC-C787-4D9D-B122-9702768D694C}">
      <dgm:prSet/>
      <dgm:spPr/>
      <dgm:t>
        <a:bodyPr/>
        <a:lstStyle/>
        <a:p>
          <a:endParaRPr lang="en-US"/>
        </a:p>
      </dgm:t>
    </dgm:pt>
    <dgm:pt modelId="{F5308085-0424-4C00-9DBF-42C6B99BF544}" type="sibTrans" cxnId="{D27CA4DC-C787-4D9D-B122-9702768D694C}">
      <dgm:prSet/>
      <dgm:spPr/>
      <dgm:t>
        <a:bodyPr/>
        <a:lstStyle/>
        <a:p>
          <a:endParaRPr lang="en-US"/>
        </a:p>
      </dgm:t>
    </dgm:pt>
    <dgm:pt modelId="{D08439B6-E1CC-4091-92D6-40669039D3FB}">
      <dgm:prSet custT="1"/>
      <dgm:spPr/>
      <dgm:t>
        <a:bodyPr/>
        <a:lstStyle/>
        <a:p>
          <a:endParaRPr lang="en-US" sz="1400" dirty="0"/>
        </a:p>
      </dgm:t>
    </dgm:pt>
    <dgm:pt modelId="{FAD8BA3D-8AAC-4366-85B1-42EBD765EFB0}" type="parTrans" cxnId="{4C96E0BD-F2A9-4691-811A-6BE51C4CBEE4}">
      <dgm:prSet/>
      <dgm:spPr/>
      <dgm:t>
        <a:bodyPr/>
        <a:lstStyle/>
        <a:p>
          <a:endParaRPr lang="en-US"/>
        </a:p>
      </dgm:t>
    </dgm:pt>
    <dgm:pt modelId="{A3109B4E-4BA6-4272-A8C4-68536413D474}" type="sibTrans" cxnId="{4C96E0BD-F2A9-4691-811A-6BE51C4CBEE4}">
      <dgm:prSet/>
      <dgm:spPr/>
      <dgm:t>
        <a:bodyPr/>
        <a:lstStyle/>
        <a:p>
          <a:endParaRPr lang="en-US"/>
        </a:p>
      </dgm:t>
    </dgm:pt>
    <dgm:pt modelId="{F5E13675-7F8F-47C3-BC2C-7EB14B4FD583}">
      <dgm:prSet custT="1"/>
      <dgm:spPr/>
      <dgm:t>
        <a:bodyPr/>
        <a:lstStyle/>
        <a:p>
          <a:endParaRPr lang="en-US" sz="1400" dirty="0"/>
        </a:p>
      </dgm:t>
    </dgm:pt>
    <dgm:pt modelId="{688A385F-2F7B-4A99-9319-881EC5E2C089}" type="parTrans" cxnId="{35151BF9-5108-4652-A230-EA1F02BB094B}">
      <dgm:prSet/>
      <dgm:spPr/>
      <dgm:t>
        <a:bodyPr/>
        <a:lstStyle/>
        <a:p>
          <a:endParaRPr lang="en-US"/>
        </a:p>
      </dgm:t>
    </dgm:pt>
    <dgm:pt modelId="{3B34C7CE-CF16-4E23-8066-6C8270B9F6EC}" type="sibTrans" cxnId="{35151BF9-5108-4652-A230-EA1F02BB094B}">
      <dgm:prSet/>
      <dgm:spPr/>
      <dgm:t>
        <a:bodyPr/>
        <a:lstStyle/>
        <a:p>
          <a:endParaRPr lang="en-US"/>
        </a:p>
      </dgm:t>
    </dgm:pt>
    <dgm:pt modelId="{4AC8D502-8D9E-46B5-8E14-ED4876E791E3}">
      <dgm:prSet/>
      <dgm:spPr/>
      <dgm:t>
        <a:bodyPr/>
        <a:lstStyle/>
        <a:p>
          <a:endParaRPr lang="en-US" sz="800" dirty="0"/>
        </a:p>
      </dgm:t>
    </dgm:pt>
    <dgm:pt modelId="{B89DF399-859E-4476-807B-0980D1D32484}" type="parTrans" cxnId="{06FE0780-4EC7-47AB-BABC-EEA0C5970A90}">
      <dgm:prSet/>
      <dgm:spPr/>
      <dgm:t>
        <a:bodyPr/>
        <a:lstStyle/>
        <a:p>
          <a:endParaRPr lang="en-US"/>
        </a:p>
      </dgm:t>
    </dgm:pt>
    <dgm:pt modelId="{9F868090-8CFE-4C31-BC78-7998D3CA9719}" type="sibTrans" cxnId="{06FE0780-4EC7-47AB-BABC-EEA0C5970A90}">
      <dgm:prSet/>
      <dgm:spPr/>
      <dgm:t>
        <a:bodyPr/>
        <a:lstStyle/>
        <a:p>
          <a:endParaRPr lang="en-US"/>
        </a:p>
      </dgm:t>
    </dgm:pt>
    <dgm:pt modelId="{226789A2-77FC-421E-8685-66AC47B2C4BB}">
      <dgm:prSet phldrT="[Text]" custT="1"/>
      <dgm:spPr/>
      <dgm:t>
        <a:bodyPr/>
        <a:lstStyle/>
        <a:p>
          <a:pPr marL="114300" marR="0" indent="0" algn="l" defTabSz="622300" eaLnBrk="1" fontAlgn="auto" latinLnBrk="0" hangingPunct="1">
            <a:lnSpc>
              <a:spcPct val="90000"/>
            </a:lnSpc>
            <a:spcBef>
              <a:spcPct val="0"/>
            </a:spcBef>
            <a:spcAft>
              <a:spcPct val="15000"/>
            </a:spcAft>
            <a:buClrTx/>
            <a:buSzTx/>
            <a:buFontTx/>
            <a:buNone/>
            <a:tabLst/>
            <a:defRPr/>
          </a:pPr>
          <a:r>
            <a:rPr lang="en-US" sz="1400" dirty="0" smtClean="0"/>
            <a:t>ICASL</a:t>
          </a:r>
          <a:endParaRPr lang="en-US" sz="1400" dirty="0"/>
        </a:p>
      </dgm:t>
    </dgm:pt>
    <dgm:pt modelId="{F3C520A8-18DB-4340-A05A-162FC39EA09F}" type="parTrans" cxnId="{50427B15-4D7D-4EF3-B38F-F596F4E3C38C}">
      <dgm:prSet/>
      <dgm:spPr/>
      <dgm:t>
        <a:bodyPr/>
        <a:lstStyle/>
        <a:p>
          <a:endParaRPr lang="en-US"/>
        </a:p>
      </dgm:t>
    </dgm:pt>
    <dgm:pt modelId="{ADB72326-0447-48A2-B30C-7FA18E7ADA78}" type="sibTrans" cxnId="{50427B15-4D7D-4EF3-B38F-F596F4E3C38C}">
      <dgm:prSet/>
      <dgm:spPr/>
      <dgm:t>
        <a:bodyPr/>
        <a:lstStyle/>
        <a:p>
          <a:endParaRPr lang="en-US"/>
        </a:p>
      </dgm:t>
    </dgm:pt>
    <dgm:pt modelId="{218E5689-EC03-49EF-AE81-3B1F15EFFEDB}">
      <dgm:prSet phldrT="[Text]" custT="1"/>
      <dgm:spPr/>
      <dgm:t>
        <a:bodyPr/>
        <a:lstStyle/>
        <a:p>
          <a:r>
            <a:rPr lang="en-US" sz="1400" dirty="0" smtClean="0"/>
            <a:t>Task Force for Assessment of Student Learning</a:t>
          </a:r>
          <a:endParaRPr lang="en-US" sz="1400" dirty="0"/>
        </a:p>
      </dgm:t>
    </dgm:pt>
    <dgm:pt modelId="{570CCF7E-D309-478F-AFA2-7531055F3E75}" type="parTrans" cxnId="{9EEA8587-858F-4120-B4C4-92F9C2B860E9}">
      <dgm:prSet/>
      <dgm:spPr/>
      <dgm:t>
        <a:bodyPr/>
        <a:lstStyle/>
        <a:p>
          <a:endParaRPr lang="en-US"/>
        </a:p>
      </dgm:t>
    </dgm:pt>
    <dgm:pt modelId="{E8B07CA5-16E4-4E3F-99A1-A32A68C7CBDA}" type="sibTrans" cxnId="{9EEA8587-858F-4120-B4C4-92F9C2B860E9}">
      <dgm:prSet/>
      <dgm:spPr/>
      <dgm:t>
        <a:bodyPr/>
        <a:lstStyle/>
        <a:p>
          <a:endParaRPr lang="en-US"/>
        </a:p>
      </dgm:t>
    </dgm:pt>
    <dgm:pt modelId="{8A053E74-1BC6-4DC4-80E3-A0C4E83E7E47}">
      <dgm:prSet phldrT="[Text]" custT="1"/>
      <dgm:spPr/>
      <dgm:t>
        <a:bodyPr/>
        <a:lstStyle/>
        <a:p>
          <a:r>
            <a:rPr lang="en-US" sz="1400" dirty="0" smtClean="0"/>
            <a:t>Assistant Provost  (AP) for Student Learning Assessment</a:t>
          </a:r>
          <a:endParaRPr lang="en-US" sz="1400" dirty="0"/>
        </a:p>
      </dgm:t>
    </dgm:pt>
    <dgm:pt modelId="{E202A3A9-427F-4865-9397-BC5B67D2E01B}" type="parTrans" cxnId="{25443A70-566B-431A-B7CD-C1F494EEF4EA}">
      <dgm:prSet/>
      <dgm:spPr/>
      <dgm:t>
        <a:bodyPr/>
        <a:lstStyle/>
        <a:p>
          <a:endParaRPr lang="en-US"/>
        </a:p>
      </dgm:t>
    </dgm:pt>
    <dgm:pt modelId="{12F3EE68-6B14-44F9-9CF4-D4BE477A0426}" type="sibTrans" cxnId="{25443A70-566B-431A-B7CD-C1F494EEF4EA}">
      <dgm:prSet/>
      <dgm:spPr/>
      <dgm:t>
        <a:bodyPr/>
        <a:lstStyle/>
        <a:p>
          <a:endParaRPr lang="en-US"/>
        </a:p>
      </dgm:t>
    </dgm:pt>
    <dgm:pt modelId="{9E4FF6CC-FD07-406E-ACBD-73B0B956A1BB}">
      <dgm:prSet phldrT="[Text]" custT="1"/>
      <dgm:spPr/>
      <dgm:t>
        <a:bodyPr/>
        <a:lstStyle/>
        <a:p>
          <a:endParaRPr lang="en-US" sz="1400" dirty="0"/>
        </a:p>
      </dgm:t>
    </dgm:pt>
    <dgm:pt modelId="{A197D31E-1B94-4656-A8F6-9E867B544BC8}" type="parTrans" cxnId="{0A8A8014-9F26-474F-95FA-18E5694C2DE5}">
      <dgm:prSet/>
      <dgm:spPr/>
      <dgm:t>
        <a:bodyPr/>
        <a:lstStyle/>
        <a:p>
          <a:endParaRPr lang="en-US"/>
        </a:p>
      </dgm:t>
    </dgm:pt>
    <dgm:pt modelId="{8B16C706-F17F-4537-9C3C-3E82E8951DC9}" type="sibTrans" cxnId="{0A8A8014-9F26-474F-95FA-18E5694C2DE5}">
      <dgm:prSet/>
      <dgm:spPr/>
      <dgm:t>
        <a:bodyPr/>
        <a:lstStyle/>
        <a:p>
          <a:endParaRPr lang="en-US"/>
        </a:p>
      </dgm:t>
    </dgm:pt>
    <dgm:pt modelId="{6594F3C9-BC1F-4BA9-B9D8-B0C8795B6FFA}">
      <dgm:prSet phldrT="[Text]" custT="1"/>
      <dgm:spPr/>
      <dgm:t>
        <a:bodyPr/>
        <a:lstStyle/>
        <a:p>
          <a:r>
            <a:rPr lang="en-US" sz="1400" dirty="0" smtClean="0"/>
            <a:t>AP for Student Learning Assessment</a:t>
          </a:r>
          <a:endParaRPr lang="en-US" sz="1400" dirty="0"/>
        </a:p>
      </dgm:t>
    </dgm:pt>
    <dgm:pt modelId="{7E9D7487-AF39-4561-987A-68CBE1810DCA}" type="parTrans" cxnId="{822FE02A-C62F-448C-855C-BFECBF6B3D7F}">
      <dgm:prSet/>
      <dgm:spPr/>
      <dgm:t>
        <a:bodyPr/>
        <a:lstStyle/>
        <a:p>
          <a:endParaRPr lang="en-US"/>
        </a:p>
      </dgm:t>
    </dgm:pt>
    <dgm:pt modelId="{EE21B430-CA06-4CAE-9708-A3C769897E1D}" type="sibTrans" cxnId="{822FE02A-C62F-448C-855C-BFECBF6B3D7F}">
      <dgm:prSet/>
      <dgm:spPr/>
      <dgm:t>
        <a:bodyPr/>
        <a:lstStyle/>
        <a:p>
          <a:endParaRPr lang="en-US"/>
        </a:p>
      </dgm:t>
    </dgm:pt>
    <dgm:pt modelId="{39F58E85-8669-42FB-8C73-669DB161A715}">
      <dgm:prSet phldrT="[Text]" custT="1"/>
      <dgm:spPr/>
      <dgm:t>
        <a:bodyPr/>
        <a:lstStyle/>
        <a:p>
          <a:r>
            <a:rPr lang="en-US" sz="1400" dirty="0" smtClean="0"/>
            <a:t>Program Assessment Coordinators </a:t>
          </a:r>
          <a:endParaRPr lang="en-US" sz="1400" dirty="0"/>
        </a:p>
      </dgm:t>
    </dgm:pt>
    <dgm:pt modelId="{290868CF-116E-41BB-BFF1-91D2CCA0A3B5}" type="parTrans" cxnId="{3F36F27B-C1D8-483E-AD9B-F7DA53DA5E11}">
      <dgm:prSet/>
      <dgm:spPr/>
      <dgm:t>
        <a:bodyPr/>
        <a:lstStyle/>
        <a:p>
          <a:endParaRPr lang="en-US"/>
        </a:p>
      </dgm:t>
    </dgm:pt>
    <dgm:pt modelId="{17903F36-91EA-4FEF-8DF6-95F9BBC392FA}" type="sibTrans" cxnId="{3F36F27B-C1D8-483E-AD9B-F7DA53DA5E11}">
      <dgm:prSet/>
      <dgm:spPr/>
      <dgm:t>
        <a:bodyPr/>
        <a:lstStyle/>
        <a:p>
          <a:endParaRPr lang="en-US"/>
        </a:p>
      </dgm:t>
    </dgm:pt>
    <dgm:pt modelId="{E9EBC055-F05E-4C6F-86A6-AA6679157ACE}">
      <dgm:prSet phldrT="[Text]" custT="1"/>
      <dgm:spPr/>
      <dgm:t>
        <a:bodyPr/>
        <a:lstStyle/>
        <a:p>
          <a:pPr marL="115888" marR="0" indent="0" algn="l" defTabSz="914400" eaLnBrk="1" fontAlgn="auto" latinLnBrk="0" hangingPunct="1">
            <a:lnSpc>
              <a:spcPct val="100000"/>
            </a:lnSpc>
            <a:spcBef>
              <a:spcPts val="0"/>
            </a:spcBef>
            <a:spcAft>
              <a:spcPts val="0"/>
            </a:spcAft>
            <a:buClrTx/>
            <a:buSzTx/>
            <a:buFontTx/>
            <a:buNone/>
            <a:tabLst/>
            <a:defRPr/>
          </a:pPr>
          <a:r>
            <a:rPr lang="en-US" sz="1400" dirty="0" smtClean="0"/>
            <a:t>AP for Teaching, Learning, Assessment</a:t>
          </a:r>
          <a:endParaRPr lang="en-US" sz="1400" dirty="0"/>
        </a:p>
      </dgm:t>
    </dgm:pt>
    <dgm:pt modelId="{091F7E98-665F-4240-ACD6-54B58A273BE2}" type="parTrans" cxnId="{86F8D9FE-CEE0-4958-B77E-715B52080A4F}">
      <dgm:prSet/>
      <dgm:spPr/>
      <dgm:t>
        <a:bodyPr/>
        <a:lstStyle/>
        <a:p>
          <a:endParaRPr lang="en-US"/>
        </a:p>
      </dgm:t>
    </dgm:pt>
    <dgm:pt modelId="{517291E3-B26F-4C97-8565-FF61742120A5}" type="sibTrans" cxnId="{86F8D9FE-CEE0-4958-B77E-715B52080A4F}">
      <dgm:prSet/>
      <dgm:spPr/>
      <dgm:t>
        <a:bodyPr/>
        <a:lstStyle/>
        <a:p>
          <a:endParaRPr lang="en-US"/>
        </a:p>
      </dgm:t>
    </dgm:pt>
    <dgm:pt modelId="{4CB2EE9F-C5C0-4D2B-9170-D7D51FBE2CBD}">
      <dgm:prSet phldrT="[Text]" custT="1"/>
      <dgm:spPr/>
      <dgm:t>
        <a:bodyPr/>
        <a:lstStyle/>
        <a:p>
          <a:r>
            <a:rPr lang="en-US" sz="1400" dirty="0" smtClean="0"/>
            <a:t>Deans and Program Chairs</a:t>
          </a:r>
          <a:endParaRPr lang="en-US" sz="1400" dirty="0"/>
        </a:p>
      </dgm:t>
    </dgm:pt>
    <dgm:pt modelId="{B9B16160-06EA-45E5-98CE-AA0EA8D5A2DE}" type="parTrans" cxnId="{FD5941CE-C27D-46A4-BCD0-10B48ABF80D9}">
      <dgm:prSet/>
      <dgm:spPr/>
      <dgm:t>
        <a:bodyPr/>
        <a:lstStyle/>
        <a:p>
          <a:endParaRPr lang="en-US"/>
        </a:p>
      </dgm:t>
    </dgm:pt>
    <dgm:pt modelId="{7125EB12-56A4-4EB1-8AAC-18081A62FE55}" type="sibTrans" cxnId="{FD5941CE-C27D-46A4-BCD0-10B48ABF80D9}">
      <dgm:prSet/>
      <dgm:spPr/>
      <dgm:t>
        <a:bodyPr/>
        <a:lstStyle/>
        <a:p>
          <a:endParaRPr lang="en-US"/>
        </a:p>
      </dgm:t>
    </dgm:pt>
    <dgm:pt modelId="{F937F7B7-EFBE-4DCA-967C-079F7F9B7BE1}">
      <dgm:prSet phldrT="[Text]" custT="1"/>
      <dgm:spPr/>
      <dgm:t>
        <a:bodyPr/>
        <a:lstStyle/>
        <a:p>
          <a:pPr marL="114300" indent="0" algn="l" defTabSz="622300">
            <a:lnSpc>
              <a:spcPct val="90000"/>
            </a:lnSpc>
            <a:spcBef>
              <a:spcPct val="0"/>
            </a:spcBef>
            <a:spcAft>
              <a:spcPct val="15000"/>
            </a:spcAft>
            <a:buNone/>
          </a:pPr>
          <a:endParaRPr lang="en-US" sz="1400" dirty="0"/>
        </a:p>
      </dgm:t>
    </dgm:pt>
    <dgm:pt modelId="{10D6B3DC-01CF-4EE7-9220-51538D200007}" type="parTrans" cxnId="{AB14F935-B552-48B1-94C7-C8116C900477}">
      <dgm:prSet/>
      <dgm:spPr/>
      <dgm:t>
        <a:bodyPr/>
        <a:lstStyle/>
        <a:p>
          <a:endParaRPr lang="en-US"/>
        </a:p>
      </dgm:t>
    </dgm:pt>
    <dgm:pt modelId="{22272365-7410-49C0-87E0-016419083385}" type="sibTrans" cxnId="{AB14F935-B552-48B1-94C7-C8116C900477}">
      <dgm:prSet/>
      <dgm:spPr/>
      <dgm:t>
        <a:bodyPr/>
        <a:lstStyle/>
        <a:p>
          <a:endParaRPr lang="en-US"/>
        </a:p>
      </dgm:t>
    </dgm:pt>
    <dgm:pt modelId="{1391E1AD-E648-4395-BA14-479F96187FDA}">
      <dgm:prSet phldrT="[Text]" custT="1"/>
      <dgm:spPr/>
      <dgm:t>
        <a:bodyPr/>
        <a:lstStyle/>
        <a:p>
          <a:pPr algn="l"/>
          <a:r>
            <a:rPr lang="en-US" sz="1400" dirty="0" smtClean="0"/>
            <a:t>FC Subcommittees-Gen Ed, ILO#3, ILO#4, Diversity</a:t>
          </a:r>
          <a:endParaRPr lang="en-US" sz="1400" dirty="0"/>
        </a:p>
      </dgm:t>
    </dgm:pt>
    <dgm:pt modelId="{2D216FA9-34FB-4165-BABA-CF88AB4CAB18}" type="parTrans" cxnId="{80F9F0D5-A960-4A0E-AFAA-84B78A95E849}">
      <dgm:prSet/>
      <dgm:spPr/>
      <dgm:t>
        <a:bodyPr/>
        <a:lstStyle/>
        <a:p>
          <a:endParaRPr lang="en-US"/>
        </a:p>
      </dgm:t>
    </dgm:pt>
    <dgm:pt modelId="{5B13D795-3CEB-429E-93FE-79B29A98A351}" type="sibTrans" cxnId="{80F9F0D5-A960-4A0E-AFAA-84B78A95E849}">
      <dgm:prSet/>
      <dgm:spPr/>
      <dgm:t>
        <a:bodyPr/>
        <a:lstStyle/>
        <a:p>
          <a:endParaRPr lang="en-US"/>
        </a:p>
      </dgm:t>
    </dgm:pt>
    <dgm:pt modelId="{3342BDF8-1080-4A28-BEB7-71B256E904FE}">
      <dgm:prSet phldrT="[Text]" custT="1"/>
      <dgm:spPr/>
      <dgm:t>
        <a:bodyPr/>
        <a:lstStyle/>
        <a:p>
          <a:pPr algn="l"/>
          <a:r>
            <a:rPr lang="en-US" sz="1400" dirty="0" smtClean="0"/>
            <a:t>AP for Teaching, Learning, Assessment</a:t>
          </a:r>
        </a:p>
        <a:p>
          <a:pPr algn="l"/>
          <a:endParaRPr lang="en-US" sz="1400" dirty="0"/>
        </a:p>
      </dgm:t>
    </dgm:pt>
    <dgm:pt modelId="{FA6FCA31-78BC-47A6-AF95-5BA45D289E23}" type="parTrans" cxnId="{C608E518-2808-4CAD-BD74-9BC4EC8BFB2E}">
      <dgm:prSet/>
      <dgm:spPr/>
      <dgm:t>
        <a:bodyPr/>
        <a:lstStyle/>
        <a:p>
          <a:endParaRPr lang="en-US"/>
        </a:p>
      </dgm:t>
    </dgm:pt>
    <dgm:pt modelId="{70E1E5B4-1D4F-44C2-9088-1F1C6B3FF97E}" type="sibTrans" cxnId="{C608E518-2808-4CAD-BD74-9BC4EC8BFB2E}">
      <dgm:prSet/>
      <dgm:spPr/>
      <dgm:t>
        <a:bodyPr/>
        <a:lstStyle/>
        <a:p>
          <a:endParaRPr lang="en-US"/>
        </a:p>
      </dgm:t>
    </dgm:pt>
    <dgm:pt modelId="{CC3D67A2-23B2-48C6-B8C2-7E4284BD9658}">
      <dgm:prSet phldrT="[Text]" custT="1"/>
      <dgm:spPr/>
      <dgm:t>
        <a:bodyPr/>
        <a:lstStyle/>
        <a:p>
          <a:pPr marL="114300" marR="0" indent="0" algn="l" defTabSz="622300" eaLnBrk="1" fontAlgn="auto" latinLnBrk="0" hangingPunct="1">
            <a:lnSpc>
              <a:spcPct val="90000"/>
            </a:lnSpc>
            <a:spcBef>
              <a:spcPct val="0"/>
            </a:spcBef>
            <a:spcAft>
              <a:spcPct val="15000"/>
            </a:spcAft>
            <a:buClrTx/>
            <a:buSzTx/>
            <a:buFontTx/>
            <a:buNone/>
            <a:tabLst/>
            <a:defRPr/>
          </a:pPr>
          <a:r>
            <a:rPr lang="en-US" sz="1400" dirty="0" smtClean="0"/>
            <a:t>Program Assessment  Coordinators &amp; Committees</a:t>
          </a:r>
          <a:endParaRPr lang="en-US" sz="1400" dirty="0"/>
        </a:p>
      </dgm:t>
    </dgm:pt>
    <dgm:pt modelId="{5ED3F780-1CB2-4CA1-A58A-61805C22E600}" type="parTrans" cxnId="{AB692763-A1F3-40C4-B307-8B1AB54F1923}">
      <dgm:prSet/>
      <dgm:spPr/>
      <dgm:t>
        <a:bodyPr/>
        <a:lstStyle/>
        <a:p>
          <a:endParaRPr lang="en-US"/>
        </a:p>
      </dgm:t>
    </dgm:pt>
    <dgm:pt modelId="{C9679935-554B-4135-8245-564FC55BA1C5}" type="sibTrans" cxnId="{AB692763-A1F3-40C4-B307-8B1AB54F1923}">
      <dgm:prSet/>
      <dgm:spPr/>
      <dgm:t>
        <a:bodyPr/>
        <a:lstStyle/>
        <a:p>
          <a:endParaRPr lang="en-US"/>
        </a:p>
      </dgm:t>
    </dgm:pt>
    <dgm:pt modelId="{3AA4F9D7-0609-417D-864B-32835603AB1C}">
      <dgm:prSet phldrT="[Text]" custT="1"/>
      <dgm:spPr/>
      <dgm:t>
        <a:bodyPr/>
        <a:lstStyle/>
        <a:p>
          <a:pPr marL="114300" marR="0" indent="0" algn="l" defTabSz="622300" eaLnBrk="1" fontAlgn="auto" latinLnBrk="0" hangingPunct="1">
            <a:lnSpc>
              <a:spcPct val="90000"/>
            </a:lnSpc>
            <a:spcBef>
              <a:spcPct val="0"/>
            </a:spcBef>
            <a:spcAft>
              <a:spcPct val="15000"/>
            </a:spcAft>
            <a:buClrTx/>
            <a:buSzTx/>
            <a:buFontTx/>
            <a:buNone/>
            <a:tabLst/>
            <a:defRPr/>
          </a:pPr>
          <a:r>
            <a:rPr lang="en-US" sz="1400" dirty="0" smtClean="0"/>
            <a:t>Faculty, Staff</a:t>
          </a:r>
          <a:endParaRPr lang="en-US" sz="1400" dirty="0"/>
        </a:p>
      </dgm:t>
    </dgm:pt>
    <dgm:pt modelId="{EB9D68A7-85CE-443B-A58E-436FA0F13D86}" type="parTrans" cxnId="{0AF95A48-95EC-4B42-BD74-A83BE9A5C38E}">
      <dgm:prSet/>
      <dgm:spPr/>
      <dgm:t>
        <a:bodyPr/>
        <a:lstStyle/>
        <a:p>
          <a:endParaRPr lang="en-US"/>
        </a:p>
      </dgm:t>
    </dgm:pt>
    <dgm:pt modelId="{BE8D2577-F6E4-4AEB-BD7C-91903FE7DABA}" type="sibTrans" cxnId="{0AF95A48-95EC-4B42-BD74-A83BE9A5C38E}">
      <dgm:prSet/>
      <dgm:spPr/>
      <dgm:t>
        <a:bodyPr/>
        <a:lstStyle/>
        <a:p>
          <a:endParaRPr lang="en-US"/>
        </a:p>
      </dgm:t>
    </dgm:pt>
    <dgm:pt modelId="{EA2439FC-3AED-464F-A7D3-AF5B4C6F2B56}" type="pres">
      <dgm:prSet presAssocID="{DF1641FD-90CF-454F-8485-4B5096D6BFC0}" presName="cycleMatrixDiagram" presStyleCnt="0">
        <dgm:presLayoutVars>
          <dgm:chMax val="1"/>
          <dgm:dir/>
          <dgm:animLvl val="lvl"/>
          <dgm:resizeHandles val="exact"/>
        </dgm:presLayoutVars>
      </dgm:prSet>
      <dgm:spPr/>
      <dgm:t>
        <a:bodyPr/>
        <a:lstStyle/>
        <a:p>
          <a:endParaRPr lang="en-US"/>
        </a:p>
      </dgm:t>
    </dgm:pt>
    <dgm:pt modelId="{64DC391F-6DAC-47BC-8634-F63F5DF6CDE9}" type="pres">
      <dgm:prSet presAssocID="{DF1641FD-90CF-454F-8485-4B5096D6BFC0}" presName="children" presStyleCnt="0"/>
      <dgm:spPr/>
    </dgm:pt>
    <dgm:pt modelId="{AE36C139-C0CA-435E-8A46-728B54EDC2BA}" type="pres">
      <dgm:prSet presAssocID="{DF1641FD-90CF-454F-8485-4B5096D6BFC0}" presName="child1group" presStyleCnt="0"/>
      <dgm:spPr/>
    </dgm:pt>
    <dgm:pt modelId="{9609C1D0-3859-4176-AC91-C57FE84CBEE1}" type="pres">
      <dgm:prSet presAssocID="{DF1641FD-90CF-454F-8485-4B5096D6BFC0}" presName="child1" presStyleLbl="bgAcc1" presStyleIdx="0" presStyleCnt="4" custScaleX="159344" custScaleY="123525" custLinFactNeighborX="-22886" custLinFactNeighborY="14005"/>
      <dgm:spPr/>
      <dgm:t>
        <a:bodyPr/>
        <a:lstStyle/>
        <a:p>
          <a:endParaRPr lang="en-US"/>
        </a:p>
      </dgm:t>
    </dgm:pt>
    <dgm:pt modelId="{72D6AE2E-B7D5-463E-8F88-2FCBA0F3FE6D}" type="pres">
      <dgm:prSet presAssocID="{DF1641FD-90CF-454F-8485-4B5096D6BFC0}" presName="child1Text" presStyleLbl="bgAcc1" presStyleIdx="0" presStyleCnt="4">
        <dgm:presLayoutVars>
          <dgm:bulletEnabled val="1"/>
        </dgm:presLayoutVars>
      </dgm:prSet>
      <dgm:spPr/>
      <dgm:t>
        <a:bodyPr/>
        <a:lstStyle/>
        <a:p>
          <a:endParaRPr lang="en-US"/>
        </a:p>
      </dgm:t>
    </dgm:pt>
    <dgm:pt modelId="{F097FBCB-75DA-4482-BD8B-5238B18DB06A}" type="pres">
      <dgm:prSet presAssocID="{DF1641FD-90CF-454F-8485-4B5096D6BFC0}" presName="child2group" presStyleCnt="0"/>
      <dgm:spPr/>
    </dgm:pt>
    <dgm:pt modelId="{ED63C388-2338-48A1-92E9-077079B6EC2D}" type="pres">
      <dgm:prSet presAssocID="{DF1641FD-90CF-454F-8485-4B5096D6BFC0}" presName="child2" presStyleLbl="bgAcc1" presStyleIdx="1" presStyleCnt="4" custScaleX="168560" custScaleY="134469" custLinFactNeighborX="29006" custLinFactNeighborY="16044"/>
      <dgm:spPr/>
      <dgm:t>
        <a:bodyPr/>
        <a:lstStyle/>
        <a:p>
          <a:endParaRPr lang="en-US"/>
        </a:p>
      </dgm:t>
    </dgm:pt>
    <dgm:pt modelId="{10A69B8A-EEB1-4792-837A-3FF36ACBCC49}" type="pres">
      <dgm:prSet presAssocID="{DF1641FD-90CF-454F-8485-4B5096D6BFC0}" presName="child2Text" presStyleLbl="bgAcc1" presStyleIdx="1" presStyleCnt="4">
        <dgm:presLayoutVars>
          <dgm:bulletEnabled val="1"/>
        </dgm:presLayoutVars>
      </dgm:prSet>
      <dgm:spPr/>
      <dgm:t>
        <a:bodyPr/>
        <a:lstStyle/>
        <a:p>
          <a:endParaRPr lang="en-US"/>
        </a:p>
      </dgm:t>
    </dgm:pt>
    <dgm:pt modelId="{D76CC20A-31F9-468B-9541-4889ED2E3EE7}" type="pres">
      <dgm:prSet presAssocID="{DF1641FD-90CF-454F-8485-4B5096D6BFC0}" presName="child3group" presStyleCnt="0"/>
      <dgm:spPr/>
    </dgm:pt>
    <dgm:pt modelId="{34F72E54-2418-43FA-A5F3-0816A00D7898}" type="pres">
      <dgm:prSet presAssocID="{DF1641FD-90CF-454F-8485-4B5096D6BFC0}" presName="child3" presStyleLbl="bgAcc1" presStyleIdx="2" presStyleCnt="4" custScaleX="161124" custScaleY="143591" custLinFactNeighborX="24627" custLinFactNeighborY="-19508"/>
      <dgm:spPr/>
      <dgm:t>
        <a:bodyPr/>
        <a:lstStyle/>
        <a:p>
          <a:endParaRPr lang="en-US"/>
        </a:p>
      </dgm:t>
    </dgm:pt>
    <dgm:pt modelId="{4FC686C1-6A99-455B-8A0F-F11DDEE03E05}" type="pres">
      <dgm:prSet presAssocID="{DF1641FD-90CF-454F-8485-4B5096D6BFC0}" presName="child3Text" presStyleLbl="bgAcc1" presStyleIdx="2" presStyleCnt="4">
        <dgm:presLayoutVars>
          <dgm:bulletEnabled val="1"/>
        </dgm:presLayoutVars>
      </dgm:prSet>
      <dgm:spPr/>
      <dgm:t>
        <a:bodyPr/>
        <a:lstStyle/>
        <a:p>
          <a:endParaRPr lang="en-US"/>
        </a:p>
      </dgm:t>
    </dgm:pt>
    <dgm:pt modelId="{29EF52EF-4B87-4656-A5DD-074DC9040531}" type="pres">
      <dgm:prSet presAssocID="{DF1641FD-90CF-454F-8485-4B5096D6BFC0}" presName="child4group" presStyleCnt="0"/>
      <dgm:spPr/>
    </dgm:pt>
    <dgm:pt modelId="{E5CDC429-6E41-4457-97D4-8E07B6E7FDFF}" type="pres">
      <dgm:prSet presAssocID="{DF1641FD-90CF-454F-8485-4B5096D6BFC0}" presName="child4" presStyleLbl="bgAcc1" presStyleIdx="3" presStyleCnt="4" custScaleX="170008" custScaleY="154318" custLinFactNeighborX="-20576" custLinFactNeighborY="-15571"/>
      <dgm:spPr/>
      <dgm:t>
        <a:bodyPr/>
        <a:lstStyle/>
        <a:p>
          <a:endParaRPr lang="en-US"/>
        </a:p>
      </dgm:t>
    </dgm:pt>
    <dgm:pt modelId="{F61E49BB-9F0B-4A8C-8947-F881B74DE8BF}" type="pres">
      <dgm:prSet presAssocID="{DF1641FD-90CF-454F-8485-4B5096D6BFC0}" presName="child4Text" presStyleLbl="bgAcc1" presStyleIdx="3" presStyleCnt="4">
        <dgm:presLayoutVars>
          <dgm:bulletEnabled val="1"/>
        </dgm:presLayoutVars>
      </dgm:prSet>
      <dgm:spPr/>
      <dgm:t>
        <a:bodyPr/>
        <a:lstStyle/>
        <a:p>
          <a:endParaRPr lang="en-US"/>
        </a:p>
      </dgm:t>
    </dgm:pt>
    <dgm:pt modelId="{6F65523C-3049-4DD8-BF22-9205DF864363}" type="pres">
      <dgm:prSet presAssocID="{DF1641FD-90CF-454F-8485-4B5096D6BFC0}" presName="childPlaceholder" presStyleCnt="0"/>
      <dgm:spPr/>
    </dgm:pt>
    <dgm:pt modelId="{47941002-828E-4646-9979-C9CB1988EC49}" type="pres">
      <dgm:prSet presAssocID="{DF1641FD-90CF-454F-8485-4B5096D6BFC0}" presName="circle" presStyleCnt="0"/>
      <dgm:spPr/>
    </dgm:pt>
    <dgm:pt modelId="{E5747A9C-A926-4F23-BA92-CE1A70064038}" type="pres">
      <dgm:prSet presAssocID="{DF1641FD-90CF-454F-8485-4B5096D6BFC0}" presName="quadrant1" presStyleLbl="node1" presStyleIdx="0" presStyleCnt="4">
        <dgm:presLayoutVars>
          <dgm:chMax val="1"/>
          <dgm:bulletEnabled val="1"/>
        </dgm:presLayoutVars>
      </dgm:prSet>
      <dgm:spPr/>
      <dgm:t>
        <a:bodyPr/>
        <a:lstStyle/>
        <a:p>
          <a:endParaRPr lang="en-US"/>
        </a:p>
      </dgm:t>
    </dgm:pt>
    <dgm:pt modelId="{CA6C031F-8722-426A-A366-785DC33C7674}" type="pres">
      <dgm:prSet presAssocID="{DF1641FD-90CF-454F-8485-4B5096D6BFC0}" presName="quadrant2" presStyleLbl="node1" presStyleIdx="1" presStyleCnt="4">
        <dgm:presLayoutVars>
          <dgm:chMax val="1"/>
          <dgm:bulletEnabled val="1"/>
        </dgm:presLayoutVars>
      </dgm:prSet>
      <dgm:spPr/>
      <dgm:t>
        <a:bodyPr/>
        <a:lstStyle/>
        <a:p>
          <a:endParaRPr lang="en-US"/>
        </a:p>
      </dgm:t>
    </dgm:pt>
    <dgm:pt modelId="{11F60788-C68F-4776-8CAA-A12BC257D987}" type="pres">
      <dgm:prSet presAssocID="{DF1641FD-90CF-454F-8485-4B5096D6BFC0}" presName="quadrant3" presStyleLbl="node1" presStyleIdx="2" presStyleCnt="4">
        <dgm:presLayoutVars>
          <dgm:chMax val="1"/>
          <dgm:bulletEnabled val="1"/>
        </dgm:presLayoutVars>
      </dgm:prSet>
      <dgm:spPr/>
      <dgm:t>
        <a:bodyPr/>
        <a:lstStyle/>
        <a:p>
          <a:endParaRPr lang="en-US"/>
        </a:p>
      </dgm:t>
    </dgm:pt>
    <dgm:pt modelId="{16A1C6C1-3927-4975-B587-779DF511FFF5}" type="pres">
      <dgm:prSet presAssocID="{DF1641FD-90CF-454F-8485-4B5096D6BFC0}" presName="quadrant4" presStyleLbl="node1" presStyleIdx="3" presStyleCnt="4" custLinFactNeighborX="-2230">
        <dgm:presLayoutVars>
          <dgm:chMax val="1"/>
          <dgm:bulletEnabled val="1"/>
        </dgm:presLayoutVars>
      </dgm:prSet>
      <dgm:spPr/>
      <dgm:t>
        <a:bodyPr/>
        <a:lstStyle/>
        <a:p>
          <a:endParaRPr lang="en-US"/>
        </a:p>
      </dgm:t>
    </dgm:pt>
    <dgm:pt modelId="{C82BA710-5331-4F28-88A7-B50545CA8A90}" type="pres">
      <dgm:prSet presAssocID="{DF1641FD-90CF-454F-8485-4B5096D6BFC0}" presName="quadrantPlaceholder" presStyleCnt="0"/>
      <dgm:spPr/>
    </dgm:pt>
    <dgm:pt modelId="{56C8A434-D34F-402C-A11F-1618021B3445}" type="pres">
      <dgm:prSet presAssocID="{DF1641FD-90CF-454F-8485-4B5096D6BFC0}" presName="center1" presStyleLbl="fgShp" presStyleIdx="0" presStyleCnt="2"/>
      <dgm:spPr/>
      <dgm:t>
        <a:bodyPr/>
        <a:lstStyle/>
        <a:p>
          <a:endParaRPr lang="en-US"/>
        </a:p>
      </dgm:t>
    </dgm:pt>
    <dgm:pt modelId="{93280F87-4720-473D-9AB4-7E114D36CD56}" type="pres">
      <dgm:prSet presAssocID="{DF1641FD-90CF-454F-8485-4B5096D6BFC0}" presName="center2" presStyleLbl="fgShp" presStyleIdx="1" presStyleCnt="2"/>
      <dgm:spPr/>
    </dgm:pt>
  </dgm:ptLst>
  <dgm:cxnLst>
    <dgm:cxn modelId="{60BD46EB-D750-492F-B018-98D172F19957}" type="presOf" srcId="{7D06CE91-025C-4219-BBCE-F789FC4B76A9}" destId="{ED63C388-2338-48A1-92E9-077079B6EC2D}" srcOrd="0" destOrd="0" presId="urn:microsoft.com/office/officeart/2005/8/layout/cycle4"/>
    <dgm:cxn modelId="{60268485-E1D9-4093-8D79-38A7ABCCC2C5}" type="presOf" srcId="{8B3E2B88-B514-40C5-ACFE-E4FAB732D1E1}" destId="{CA6C031F-8722-426A-A366-785DC33C7674}" srcOrd="0" destOrd="0" presId="urn:microsoft.com/office/officeart/2005/8/layout/cycle4"/>
    <dgm:cxn modelId="{A5C30B72-7964-4F8E-BC90-E3A782E0D68B}" type="presOf" srcId="{218E5689-EC03-49EF-AE81-3B1F15EFFEDB}" destId="{9609C1D0-3859-4176-AC91-C57FE84CBEE1}" srcOrd="0" destOrd="0" presId="urn:microsoft.com/office/officeart/2005/8/layout/cycle4"/>
    <dgm:cxn modelId="{18940016-B66D-476A-80AB-9C4B31BFA3E9}" type="presOf" srcId="{6594F3C9-BC1F-4BA9-B9D8-B0C8795B6FFA}" destId="{ED63C388-2338-48A1-92E9-077079B6EC2D}" srcOrd="0" destOrd="2" presId="urn:microsoft.com/office/officeart/2005/8/layout/cycle4"/>
    <dgm:cxn modelId="{44E34686-8D66-448F-B546-48CD3518D366}" type="presOf" srcId="{F5E13675-7F8F-47C3-BC2C-7EB14B4FD583}" destId="{E5CDC429-6E41-4457-97D4-8E07B6E7FDFF}" srcOrd="0" destOrd="5" presId="urn:microsoft.com/office/officeart/2005/8/layout/cycle4"/>
    <dgm:cxn modelId="{9415EFE5-BC04-45BB-A312-0952EF0F81A5}" srcId="{DF1641FD-90CF-454F-8485-4B5096D6BFC0}" destId="{8B3E2B88-B514-40C5-ACFE-E4FAB732D1E1}" srcOrd="1" destOrd="0" parTransId="{5E01B0A2-12B7-4238-A977-7E6891BE0D2A}" sibTransId="{14633563-67D5-48C8-BD0F-DFADA37F8B94}"/>
    <dgm:cxn modelId="{5DCCC522-B7A3-4225-90E8-CFAD8ADDBF78}" type="presOf" srcId="{E9EBC055-F05E-4C6F-86A6-AA6679157ACE}" destId="{34F72E54-2418-43FA-A5F3-0816A00D7898}" srcOrd="0" destOrd="3" presId="urn:microsoft.com/office/officeart/2005/8/layout/cycle4"/>
    <dgm:cxn modelId="{D27CA4DC-C787-4D9D-B122-9702768D694C}" srcId="{B899CF24-CF94-40BC-8372-7F5852AB8725}" destId="{7E97667C-30B1-4DA9-B011-9100D48FB2A9}" srcOrd="3" destOrd="0" parTransId="{350CA927-40FF-4702-83FB-366D60BE1173}" sibTransId="{F5308085-0424-4C00-9DBF-42C6B99BF544}"/>
    <dgm:cxn modelId="{0CFE200D-E056-4710-A5C3-A0A2653FC883}" type="presOf" srcId="{F937F7B7-EFBE-4DCA-967C-079F7F9B7BE1}" destId="{4FC686C1-6A99-455B-8A0F-F11DDEE03E05}" srcOrd="1" destOrd="4" presId="urn:microsoft.com/office/officeart/2005/8/layout/cycle4"/>
    <dgm:cxn modelId="{E1680141-0F04-4FD2-B507-ED1A9E9CFE7A}" type="presOf" srcId="{CC3D67A2-23B2-48C6-B8C2-7E4284BD9658}" destId="{4FC686C1-6A99-455B-8A0F-F11DDEE03E05}" srcOrd="1" destOrd="1" presId="urn:microsoft.com/office/officeart/2005/8/layout/cycle4"/>
    <dgm:cxn modelId="{25443A70-566B-431A-B7CD-C1F494EEF4EA}" srcId="{0EF1EC1B-CD78-4A64-8B01-B05A7DE3DB3F}" destId="{8A053E74-1BC6-4DC4-80E3-A0C4E83E7E47}" srcOrd="2" destOrd="0" parTransId="{E202A3A9-427F-4865-9397-BC5B67D2E01B}" sibTransId="{12F3EE68-6B14-44F9-9CF4-D4BE477A0426}"/>
    <dgm:cxn modelId="{0AF95A48-95EC-4B42-BD74-A83BE9A5C38E}" srcId="{CB645A74-C49E-42DA-B38A-41B72F474B24}" destId="{3AA4F9D7-0609-417D-864B-32835603AB1C}" srcOrd="2" destOrd="0" parTransId="{EB9D68A7-85CE-443B-A58E-436FA0F13D86}" sibTransId="{BE8D2577-F6E4-4AEB-BD7C-91903FE7DABA}"/>
    <dgm:cxn modelId="{117EBFD1-3AC8-4848-A8A3-766959C8F6F8}" type="presOf" srcId="{B899CF24-CF94-40BC-8372-7F5852AB8725}" destId="{16A1C6C1-3927-4975-B587-779DF511FFF5}" srcOrd="0" destOrd="0" presId="urn:microsoft.com/office/officeart/2005/8/layout/cycle4"/>
    <dgm:cxn modelId="{9EEA8587-858F-4120-B4C4-92F9C2B860E9}" srcId="{0EF1EC1B-CD78-4A64-8B01-B05A7DE3DB3F}" destId="{218E5689-EC03-49EF-AE81-3B1F15EFFEDB}" srcOrd="0" destOrd="0" parTransId="{570CCF7E-D309-478F-AFA2-7531055F3E75}" sibTransId="{E8B07CA5-16E4-4E3F-99A1-A32A68C7CBDA}"/>
    <dgm:cxn modelId="{86F8D9FE-CEE0-4958-B77E-715B52080A4F}" srcId="{CB645A74-C49E-42DA-B38A-41B72F474B24}" destId="{E9EBC055-F05E-4C6F-86A6-AA6679157ACE}" srcOrd="3" destOrd="0" parTransId="{091F7E98-665F-4240-ACD6-54B58A273BE2}" sibTransId="{517291E3-B26F-4C97-8565-FF61742120A5}"/>
    <dgm:cxn modelId="{E35B2862-794B-4167-B07F-C5774BF5688F}" type="presOf" srcId="{9E4FF6CC-FD07-406E-ACBD-73B0B956A1BB}" destId="{10A69B8A-EEB1-4792-837A-3FF36ACBCC49}" srcOrd="1" destOrd="3" presId="urn:microsoft.com/office/officeart/2005/8/layout/cycle4"/>
    <dgm:cxn modelId="{C7DEB886-6F79-4C20-987D-D53686F348BA}" type="presOf" srcId="{1391E1AD-E648-4395-BA14-479F96187FDA}" destId="{F61E49BB-9F0B-4A8C-8947-F881B74DE8BF}" srcOrd="1" destOrd="1" presId="urn:microsoft.com/office/officeart/2005/8/layout/cycle4"/>
    <dgm:cxn modelId="{7AB6A5C4-094C-4DF4-BED0-97197440D711}" type="presOf" srcId="{F5E13675-7F8F-47C3-BC2C-7EB14B4FD583}" destId="{F61E49BB-9F0B-4A8C-8947-F881B74DE8BF}" srcOrd="1" destOrd="5" presId="urn:microsoft.com/office/officeart/2005/8/layout/cycle4"/>
    <dgm:cxn modelId="{D087A811-5E73-408C-A866-E50E8DC66BBD}" type="presOf" srcId="{7E97667C-30B1-4DA9-B011-9100D48FB2A9}" destId="{F61E49BB-9F0B-4A8C-8947-F881B74DE8BF}" srcOrd="1" destOrd="3" presId="urn:microsoft.com/office/officeart/2005/8/layout/cycle4"/>
    <dgm:cxn modelId="{BA764C40-BFFB-4AC5-83E0-A65F1DAD1A8C}" type="presOf" srcId="{CB645A74-C49E-42DA-B38A-41B72F474B24}" destId="{11F60788-C68F-4776-8CAA-A12BC257D987}" srcOrd="0" destOrd="0" presId="urn:microsoft.com/office/officeart/2005/8/layout/cycle4"/>
    <dgm:cxn modelId="{AB14F935-B552-48B1-94C7-C8116C900477}" srcId="{CB645A74-C49E-42DA-B38A-41B72F474B24}" destId="{F937F7B7-EFBE-4DCA-967C-079F7F9B7BE1}" srcOrd="4" destOrd="0" parTransId="{10D6B3DC-01CF-4EE7-9220-51538D200007}" sibTransId="{22272365-7410-49C0-87E0-016419083385}"/>
    <dgm:cxn modelId="{3F36F27B-C1D8-483E-AD9B-F7DA53DA5E11}" srcId="{8B3E2B88-B514-40C5-ACFE-E4FAB732D1E1}" destId="{39F58E85-8669-42FB-8C73-669DB161A715}" srcOrd="1" destOrd="0" parTransId="{290868CF-116E-41BB-BFF1-91D2CCA0A3B5}" sibTransId="{17903F36-91EA-4FEF-8DF6-95F9BBC392FA}"/>
    <dgm:cxn modelId="{36DAB8CE-A0F3-4F18-A347-85345037D739}" type="presOf" srcId="{E9EBC055-F05E-4C6F-86A6-AA6679157ACE}" destId="{4FC686C1-6A99-455B-8A0F-F11DDEE03E05}" srcOrd="1" destOrd="3" presId="urn:microsoft.com/office/officeart/2005/8/layout/cycle4"/>
    <dgm:cxn modelId="{18F0930C-94D1-42B8-9C13-99B338689874}" srcId="{8B3E2B88-B514-40C5-ACFE-E4FAB732D1E1}" destId="{7D06CE91-025C-4219-BBCE-F789FC4B76A9}" srcOrd="0" destOrd="0" parTransId="{E29B47D3-A27A-46E6-9990-F0D7B494C427}" sibTransId="{818B5C8C-127D-4684-9B34-B2679323E6B3}"/>
    <dgm:cxn modelId="{5211D8A8-B1DB-427C-ADE5-E15C347DDE3D}" type="presOf" srcId="{3342BDF8-1080-4A28-BEB7-71B256E904FE}" destId="{E5CDC429-6E41-4457-97D4-8E07B6E7FDFF}" srcOrd="0" destOrd="2" presId="urn:microsoft.com/office/officeart/2005/8/layout/cycle4"/>
    <dgm:cxn modelId="{DBC2D959-683A-4D46-A06A-1C4F0CFF3694}" type="presOf" srcId="{8A053E74-1BC6-4DC4-80E3-A0C4E83E7E47}" destId="{9609C1D0-3859-4176-AC91-C57FE84CBEE1}" srcOrd="0" destOrd="2" presId="urn:microsoft.com/office/officeart/2005/8/layout/cycle4"/>
    <dgm:cxn modelId="{B81BBD93-E84C-42FB-8CF2-E52031DE42E8}" type="presOf" srcId="{8A053E74-1BC6-4DC4-80E3-A0C4E83E7E47}" destId="{72D6AE2E-B7D5-463E-8F88-2FCBA0F3FE6D}" srcOrd="1" destOrd="2" presId="urn:microsoft.com/office/officeart/2005/8/layout/cycle4"/>
    <dgm:cxn modelId="{05DB12C3-6B19-421C-AED4-8B7B00D8F861}" srcId="{DF1641FD-90CF-454F-8485-4B5096D6BFC0}" destId="{B899CF24-CF94-40BC-8372-7F5852AB8725}" srcOrd="3" destOrd="0" parTransId="{82509E93-7345-4706-BEF0-841E2ED5E409}" sibTransId="{3100CD4F-E42C-450C-8150-9446B94B82B5}"/>
    <dgm:cxn modelId="{0E60027F-2B1D-4819-BD30-7B47DC1AEAF9}" type="presOf" srcId="{D08439B6-E1CC-4091-92D6-40669039D3FB}" destId="{F61E49BB-9F0B-4A8C-8947-F881B74DE8BF}" srcOrd="1" destOrd="4" presId="urn:microsoft.com/office/officeart/2005/8/layout/cycle4"/>
    <dgm:cxn modelId="{372FD951-3CF9-4587-BC30-D42E2EFE0EA3}" type="presOf" srcId="{3AA4F9D7-0609-417D-864B-32835603AB1C}" destId="{34F72E54-2418-43FA-A5F3-0816A00D7898}" srcOrd="0" destOrd="2" presId="urn:microsoft.com/office/officeart/2005/8/layout/cycle4"/>
    <dgm:cxn modelId="{2709CDA3-4CE1-4589-A7DC-F5F9B8E08C52}" type="presOf" srcId="{218E5689-EC03-49EF-AE81-3B1F15EFFEDB}" destId="{72D6AE2E-B7D5-463E-8F88-2FCBA0F3FE6D}" srcOrd="1" destOrd="0" presId="urn:microsoft.com/office/officeart/2005/8/layout/cycle4"/>
    <dgm:cxn modelId="{C608E518-2808-4CAD-BD74-9BC4EC8BFB2E}" srcId="{B899CF24-CF94-40BC-8372-7F5852AB8725}" destId="{3342BDF8-1080-4A28-BEB7-71B256E904FE}" srcOrd="2" destOrd="0" parTransId="{FA6FCA31-78BC-47A6-AF95-5BA45D289E23}" sibTransId="{70E1E5B4-1D4F-44C2-9088-1F1C6B3FF97E}"/>
    <dgm:cxn modelId="{DE02D53C-5DB4-469E-91BC-917F14F9E6AE}" type="presOf" srcId="{39F58E85-8669-42FB-8C73-669DB161A715}" destId="{ED63C388-2338-48A1-92E9-077079B6EC2D}" srcOrd="0" destOrd="1" presId="urn:microsoft.com/office/officeart/2005/8/layout/cycle4"/>
    <dgm:cxn modelId="{50427B15-4D7D-4EF3-B38F-F596F4E3C38C}" srcId="{CB645A74-C49E-42DA-B38A-41B72F474B24}" destId="{226789A2-77FC-421E-8685-66AC47B2C4BB}" srcOrd="0" destOrd="0" parTransId="{F3C520A8-18DB-4340-A05A-162FC39EA09F}" sibTransId="{ADB72326-0447-48A2-B30C-7FA18E7ADA78}"/>
    <dgm:cxn modelId="{EC286E55-72E2-4F73-97EE-485028E0B6AF}" type="presOf" srcId="{3F87D1F4-0A56-4683-8E2C-5E4605F8939A}" destId="{E5CDC429-6E41-4457-97D4-8E07B6E7FDFF}" srcOrd="0" destOrd="0" presId="urn:microsoft.com/office/officeart/2005/8/layout/cycle4"/>
    <dgm:cxn modelId="{8C8CE995-0BE8-4FD0-8953-1E360E91FCE9}" type="presOf" srcId="{DF1641FD-90CF-454F-8485-4B5096D6BFC0}" destId="{EA2439FC-3AED-464F-A7D3-AF5B4C6F2B56}" srcOrd="0" destOrd="0" presId="urn:microsoft.com/office/officeart/2005/8/layout/cycle4"/>
    <dgm:cxn modelId="{3B9B1E0D-B6EB-420B-BD61-6C637FE0C747}" type="presOf" srcId="{35D70325-5B9E-41E4-A005-CBB86890FA19}" destId="{72D6AE2E-B7D5-463E-8F88-2FCBA0F3FE6D}" srcOrd="1" destOrd="3" presId="urn:microsoft.com/office/officeart/2005/8/layout/cycle4"/>
    <dgm:cxn modelId="{79B2302B-F274-4000-84F5-1008CAD2350C}" type="presOf" srcId="{7E97667C-30B1-4DA9-B011-9100D48FB2A9}" destId="{E5CDC429-6E41-4457-97D4-8E07B6E7FDFF}" srcOrd="0" destOrd="3" presId="urn:microsoft.com/office/officeart/2005/8/layout/cycle4"/>
    <dgm:cxn modelId="{10EAD395-4F75-4D71-9877-99397543BD7D}" type="presOf" srcId="{6594F3C9-BC1F-4BA9-B9D8-B0C8795B6FFA}" destId="{10A69B8A-EEB1-4792-837A-3FF36ACBCC49}" srcOrd="1" destOrd="2" presId="urn:microsoft.com/office/officeart/2005/8/layout/cycle4"/>
    <dgm:cxn modelId="{0158A96C-E34A-4CB1-BE5E-CDC3C75ADCD3}" type="presOf" srcId="{1391E1AD-E648-4395-BA14-479F96187FDA}" destId="{E5CDC429-6E41-4457-97D4-8E07B6E7FDFF}" srcOrd="0" destOrd="1" presId="urn:microsoft.com/office/officeart/2005/8/layout/cycle4"/>
    <dgm:cxn modelId="{EDD3C3D4-7297-48DD-A40D-8F32C5F78EE6}" type="presOf" srcId="{4CB2EE9F-C5C0-4D2B-9170-D7D51FBE2CBD}" destId="{9609C1D0-3859-4176-AC91-C57FE84CBEE1}" srcOrd="0" destOrd="1" presId="urn:microsoft.com/office/officeart/2005/8/layout/cycle4"/>
    <dgm:cxn modelId="{4CE03E74-1E82-45A8-A384-34965D84905D}" type="presOf" srcId="{D08439B6-E1CC-4091-92D6-40669039D3FB}" destId="{E5CDC429-6E41-4457-97D4-8E07B6E7FDFF}" srcOrd="0" destOrd="4" presId="urn:microsoft.com/office/officeart/2005/8/layout/cycle4"/>
    <dgm:cxn modelId="{AB692763-A1F3-40C4-B307-8B1AB54F1923}" srcId="{CB645A74-C49E-42DA-B38A-41B72F474B24}" destId="{CC3D67A2-23B2-48C6-B8C2-7E4284BD9658}" srcOrd="1" destOrd="0" parTransId="{5ED3F780-1CB2-4CA1-A58A-61805C22E600}" sibTransId="{C9679935-554B-4135-8245-564FC55BA1C5}"/>
    <dgm:cxn modelId="{061F02F3-E9A1-4B85-9013-088EEE58FA5A}" type="presOf" srcId="{0EF1EC1B-CD78-4A64-8B01-B05A7DE3DB3F}" destId="{E5747A9C-A926-4F23-BA92-CE1A70064038}" srcOrd="0" destOrd="0" presId="urn:microsoft.com/office/officeart/2005/8/layout/cycle4"/>
    <dgm:cxn modelId="{9E09AD90-F9EC-4071-BDCF-2BD7ADB5CDD7}" type="presOf" srcId="{3AA4F9D7-0609-417D-864B-32835603AB1C}" destId="{4FC686C1-6A99-455B-8A0F-F11DDEE03E05}" srcOrd="1" destOrd="2" presId="urn:microsoft.com/office/officeart/2005/8/layout/cycle4"/>
    <dgm:cxn modelId="{0A8A8014-9F26-474F-95FA-18E5694C2DE5}" srcId="{8B3E2B88-B514-40C5-ACFE-E4FAB732D1E1}" destId="{9E4FF6CC-FD07-406E-ACBD-73B0B956A1BB}" srcOrd="3" destOrd="0" parTransId="{A197D31E-1B94-4656-A8F6-9E867B544BC8}" sibTransId="{8B16C706-F17F-4537-9C3C-3E82E8951DC9}"/>
    <dgm:cxn modelId="{822FE02A-C62F-448C-855C-BFECBF6B3D7F}" srcId="{8B3E2B88-B514-40C5-ACFE-E4FAB732D1E1}" destId="{6594F3C9-BC1F-4BA9-B9D8-B0C8795B6FFA}" srcOrd="2" destOrd="0" parTransId="{7E9D7487-AF39-4561-987A-68CBE1810DCA}" sibTransId="{EE21B430-CA06-4CAE-9708-A3C769897E1D}"/>
    <dgm:cxn modelId="{2D00D8FB-C721-4674-A880-24B7CAC8D09D}" type="presOf" srcId="{7D06CE91-025C-4219-BBCE-F789FC4B76A9}" destId="{10A69B8A-EEB1-4792-837A-3FF36ACBCC49}" srcOrd="1" destOrd="0" presId="urn:microsoft.com/office/officeart/2005/8/layout/cycle4"/>
    <dgm:cxn modelId="{D11841A2-17A1-4FA6-93AE-632A9A4340D0}" srcId="{B899CF24-CF94-40BC-8372-7F5852AB8725}" destId="{3F87D1F4-0A56-4683-8E2C-5E4605F8939A}" srcOrd="0" destOrd="0" parTransId="{44CDB003-E36B-426A-AA56-C7BA447CC55E}" sibTransId="{FBB24056-5EFD-4DED-A5FA-318DFEF66AF2}"/>
    <dgm:cxn modelId="{F82D1251-2F5B-449A-9DA5-E4F356063D5A}" type="presOf" srcId="{CC3D67A2-23B2-48C6-B8C2-7E4284BD9658}" destId="{34F72E54-2418-43FA-A5F3-0816A00D7898}" srcOrd="0" destOrd="1" presId="urn:microsoft.com/office/officeart/2005/8/layout/cycle4"/>
    <dgm:cxn modelId="{E594921F-1B64-4EDF-8FB5-D9FA28EE0FAA}" type="presOf" srcId="{4AC8D502-8D9E-46B5-8E14-ED4876E791E3}" destId="{E5CDC429-6E41-4457-97D4-8E07B6E7FDFF}" srcOrd="0" destOrd="6" presId="urn:microsoft.com/office/officeart/2005/8/layout/cycle4"/>
    <dgm:cxn modelId="{9D827BB4-0F83-4B15-9F96-0ABAE5BCBBBE}" srcId="{DF1641FD-90CF-454F-8485-4B5096D6BFC0}" destId="{0EF1EC1B-CD78-4A64-8B01-B05A7DE3DB3F}" srcOrd="0" destOrd="0" parTransId="{C7BC433E-910A-42D3-A562-24754D37DFA6}" sibTransId="{6097ECA5-6C38-405F-89BB-1954DDC36113}"/>
    <dgm:cxn modelId="{F92B5572-7D00-4E91-BB13-5F367C640A78}" type="presOf" srcId="{226789A2-77FC-421E-8685-66AC47B2C4BB}" destId="{4FC686C1-6A99-455B-8A0F-F11DDEE03E05}" srcOrd="1" destOrd="0" presId="urn:microsoft.com/office/officeart/2005/8/layout/cycle4"/>
    <dgm:cxn modelId="{FD5941CE-C27D-46A4-BCD0-10B48ABF80D9}" srcId="{0EF1EC1B-CD78-4A64-8B01-B05A7DE3DB3F}" destId="{4CB2EE9F-C5C0-4D2B-9170-D7D51FBE2CBD}" srcOrd="1" destOrd="0" parTransId="{B9B16160-06EA-45E5-98CE-AA0EA8D5A2DE}" sibTransId="{7125EB12-56A4-4EB1-8AAC-18081A62FE55}"/>
    <dgm:cxn modelId="{32109925-8603-4BB9-8782-63D444E8EDE9}" type="presOf" srcId="{226789A2-77FC-421E-8685-66AC47B2C4BB}" destId="{34F72E54-2418-43FA-A5F3-0816A00D7898}" srcOrd="0" destOrd="0" presId="urn:microsoft.com/office/officeart/2005/8/layout/cycle4"/>
    <dgm:cxn modelId="{19195713-E82D-4B5D-9FE9-93943938DB64}" type="presOf" srcId="{4AC8D502-8D9E-46B5-8E14-ED4876E791E3}" destId="{F61E49BB-9F0B-4A8C-8947-F881B74DE8BF}" srcOrd="1" destOrd="6" presId="urn:microsoft.com/office/officeart/2005/8/layout/cycle4"/>
    <dgm:cxn modelId="{D01177F2-E898-489A-857C-F41F832BB775}" type="presOf" srcId="{9E4FF6CC-FD07-406E-ACBD-73B0B956A1BB}" destId="{ED63C388-2338-48A1-92E9-077079B6EC2D}" srcOrd="0" destOrd="3" presId="urn:microsoft.com/office/officeart/2005/8/layout/cycle4"/>
    <dgm:cxn modelId="{011FF2F8-C17F-4DCB-B29E-832345DA03BD}" type="presOf" srcId="{4CB2EE9F-C5C0-4D2B-9170-D7D51FBE2CBD}" destId="{72D6AE2E-B7D5-463E-8F88-2FCBA0F3FE6D}" srcOrd="1" destOrd="1" presId="urn:microsoft.com/office/officeart/2005/8/layout/cycle4"/>
    <dgm:cxn modelId="{D019C3A7-BDD5-4039-BAD4-0E270995B871}" srcId="{0EF1EC1B-CD78-4A64-8B01-B05A7DE3DB3F}" destId="{35D70325-5B9E-41E4-A005-CBB86890FA19}" srcOrd="3" destOrd="0" parTransId="{32FC85A4-7A22-4961-9BA4-518AB555A00D}" sibTransId="{D701D59A-121A-4E27-A0F6-3D114953C1AA}"/>
    <dgm:cxn modelId="{518CC93D-99FC-4BE6-AA66-527D3862B87B}" type="presOf" srcId="{3342BDF8-1080-4A28-BEB7-71B256E904FE}" destId="{F61E49BB-9F0B-4A8C-8947-F881B74DE8BF}" srcOrd="1" destOrd="2" presId="urn:microsoft.com/office/officeart/2005/8/layout/cycle4"/>
    <dgm:cxn modelId="{A898ECEF-0721-4DC3-9EC6-BCF9A108B68C}" type="presOf" srcId="{39F58E85-8669-42FB-8C73-669DB161A715}" destId="{10A69B8A-EEB1-4792-837A-3FF36ACBCC49}" srcOrd="1" destOrd="1" presId="urn:microsoft.com/office/officeart/2005/8/layout/cycle4"/>
    <dgm:cxn modelId="{80F9F0D5-A960-4A0E-AFAA-84B78A95E849}" srcId="{B899CF24-CF94-40BC-8372-7F5852AB8725}" destId="{1391E1AD-E648-4395-BA14-479F96187FDA}" srcOrd="1" destOrd="0" parTransId="{2D216FA9-34FB-4165-BABA-CF88AB4CAB18}" sibTransId="{5B13D795-3CEB-429E-93FE-79B29A98A351}"/>
    <dgm:cxn modelId="{4C96E0BD-F2A9-4691-811A-6BE51C4CBEE4}" srcId="{B899CF24-CF94-40BC-8372-7F5852AB8725}" destId="{D08439B6-E1CC-4091-92D6-40669039D3FB}" srcOrd="4" destOrd="0" parTransId="{FAD8BA3D-8AAC-4366-85B1-42EBD765EFB0}" sibTransId="{A3109B4E-4BA6-4272-A8C4-68536413D474}"/>
    <dgm:cxn modelId="{06FE0780-4EC7-47AB-BABC-EEA0C5970A90}" srcId="{B899CF24-CF94-40BC-8372-7F5852AB8725}" destId="{4AC8D502-8D9E-46B5-8E14-ED4876E791E3}" srcOrd="6" destOrd="0" parTransId="{B89DF399-859E-4476-807B-0980D1D32484}" sibTransId="{9F868090-8CFE-4C31-BC78-7998D3CA9719}"/>
    <dgm:cxn modelId="{BA00C71B-CB13-431D-94EC-DEF3FEAA7554}" type="presOf" srcId="{3F87D1F4-0A56-4683-8E2C-5E4605F8939A}" destId="{F61E49BB-9F0B-4A8C-8947-F881B74DE8BF}" srcOrd="1" destOrd="0" presId="urn:microsoft.com/office/officeart/2005/8/layout/cycle4"/>
    <dgm:cxn modelId="{A63DF0BB-271E-4814-8B39-81C6090B79C1}" type="presOf" srcId="{35D70325-5B9E-41E4-A005-CBB86890FA19}" destId="{9609C1D0-3859-4176-AC91-C57FE84CBEE1}" srcOrd="0" destOrd="3" presId="urn:microsoft.com/office/officeart/2005/8/layout/cycle4"/>
    <dgm:cxn modelId="{7B62159B-034A-4225-83E3-1CEDE597DDCF}" type="presOf" srcId="{F937F7B7-EFBE-4DCA-967C-079F7F9B7BE1}" destId="{34F72E54-2418-43FA-A5F3-0816A00D7898}" srcOrd="0" destOrd="4" presId="urn:microsoft.com/office/officeart/2005/8/layout/cycle4"/>
    <dgm:cxn modelId="{FF4C3CA8-C3FB-4416-851C-03003C2A1B81}" srcId="{DF1641FD-90CF-454F-8485-4B5096D6BFC0}" destId="{CB645A74-C49E-42DA-B38A-41B72F474B24}" srcOrd="2" destOrd="0" parTransId="{DABB7875-89CC-4E2A-8BE3-FB265DBBA318}" sibTransId="{17C8587B-CE31-4BA9-B340-B908DA504FC0}"/>
    <dgm:cxn modelId="{35151BF9-5108-4652-A230-EA1F02BB094B}" srcId="{B899CF24-CF94-40BC-8372-7F5852AB8725}" destId="{F5E13675-7F8F-47C3-BC2C-7EB14B4FD583}" srcOrd="5" destOrd="0" parTransId="{688A385F-2F7B-4A99-9319-881EC5E2C089}" sibTransId="{3B34C7CE-CF16-4E23-8066-6C8270B9F6EC}"/>
    <dgm:cxn modelId="{D4C57261-1B68-422A-B28E-7211FBBEB633}" type="presParOf" srcId="{EA2439FC-3AED-464F-A7D3-AF5B4C6F2B56}" destId="{64DC391F-6DAC-47BC-8634-F63F5DF6CDE9}" srcOrd="0" destOrd="0" presId="urn:microsoft.com/office/officeart/2005/8/layout/cycle4"/>
    <dgm:cxn modelId="{8187CAA7-6DE5-4FE3-BE33-15213D748201}" type="presParOf" srcId="{64DC391F-6DAC-47BC-8634-F63F5DF6CDE9}" destId="{AE36C139-C0CA-435E-8A46-728B54EDC2BA}" srcOrd="0" destOrd="0" presId="urn:microsoft.com/office/officeart/2005/8/layout/cycle4"/>
    <dgm:cxn modelId="{905B48FD-C33D-4DD9-A9E8-A537B52A1331}" type="presParOf" srcId="{AE36C139-C0CA-435E-8A46-728B54EDC2BA}" destId="{9609C1D0-3859-4176-AC91-C57FE84CBEE1}" srcOrd="0" destOrd="0" presId="urn:microsoft.com/office/officeart/2005/8/layout/cycle4"/>
    <dgm:cxn modelId="{C721C3A5-FB29-4E34-982A-A6EDACA909E0}" type="presParOf" srcId="{AE36C139-C0CA-435E-8A46-728B54EDC2BA}" destId="{72D6AE2E-B7D5-463E-8F88-2FCBA0F3FE6D}" srcOrd="1" destOrd="0" presId="urn:microsoft.com/office/officeart/2005/8/layout/cycle4"/>
    <dgm:cxn modelId="{3F28AC70-3752-4B63-9A1F-C020CA7BC8FE}" type="presParOf" srcId="{64DC391F-6DAC-47BC-8634-F63F5DF6CDE9}" destId="{F097FBCB-75DA-4482-BD8B-5238B18DB06A}" srcOrd="1" destOrd="0" presId="urn:microsoft.com/office/officeart/2005/8/layout/cycle4"/>
    <dgm:cxn modelId="{E523D890-6FAB-4428-B0D9-8BB6F7610F06}" type="presParOf" srcId="{F097FBCB-75DA-4482-BD8B-5238B18DB06A}" destId="{ED63C388-2338-48A1-92E9-077079B6EC2D}" srcOrd="0" destOrd="0" presId="urn:microsoft.com/office/officeart/2005/8/layout/cycle4"/>
    <dgm:cxn modelId="{D07D6F53-A19E-4FAE-94D0-E5E5B4589BB6}" type="presParOf" srcId="{F097FBCB-75DA-4482-BD8B-5238B18DB06A}" destId="{10A69B8A-EEB1-4792-837A-3FF36ACBCC49}" srcOrd="1" destOrd="0" presId="urn:microsoft.com/office/officeart/2005/8/layout/cycle4"/>
    <dgm:cxn modelId="{B7B45145-0AAA-4510-9FB6-9E396EEF0C1B}" type="presParOf" srcId="{64DC391F-6DAC-47BC-8634-F63F5DF6CDE9}" destId="{D76CC20A-31F9-468B-9541-4889ED2E3EE7}" srcOrd="2" destOrd="0" presId="urn:microsoft.com/office/officeart/2005/8/layout/cycle4"/>
    <dgm:cxn modelId="{76A59FF3-A991-489E-822B-A503AE14CB37}" type="presParOf" srcId="{D76CC20A-31F9-468B-9541-4889ED2E3EE7}" destId="{34F72E54-2418-43FA-A5F3-0816A00D7898}" srcOrd="0" destOrd="0" presId="urn:microsoft.com/office/officeart/2005/8/layout/cycle4"/>
    <dgm:cxn modelId="{9ABE095F-E818-4851-A449-A7EC6E9DC7FE}" type="presParOf" srcId="{D76CC20A-31F9-468B-9541-4889ED2E3EE7}" destId="{4FC686C1-6A99-455B-8A0F-F11DDEE03E05}" srcOrd="1" destOrd="0" presId="urn:microsoft.com/office/officeart/2005/8/layout/cycle4"/>
    <dgm:cxn modelId="{A4E3D7A0-0A4F-4BB8-81EC-78558CFAD898}" type="presParOf" srcId="{64DC391F-6DAC-47BC-8634-F63F5DF6CDE9}" destId="{29EF52EF-4B87-4656-A5DD-074DC9040531}" srcOrd="3" destOrd="0" presId="urn:microsoft.com/office/officeart/2005/8/layout/cycle4"/>
    <dgm:cxn modelId="{C27736CA-3754-4619-BB0E-DDD7C402874F}" type="presParOf" srcId="{29EF52EF-4B87-4656-A5DD-074DC9040531}" destId="{E5CDC429-6E41-4457-97D4-8E07B6E7FDFF}" srcOrd="0" destOrd="0" presId="urn:microsoft.com/office/officeart/2005/8/layout/cycle4"/>
    <dgm:cxn modelId="{03719DC7-BCB5-4E90-8B2B-87E9B83F1639}" type="presParOf" srcId="{29EF52EF-4B87-4656-A5DD-074DC9040531}" destId="{F61E49BB-9F0B-4A8C-8947-F881B74DE8BF}" srcOrd="1" destOrd="0" presId="urn:microsoft.com/office/officeart/2005/8/layout/cycle4"/>
    <dgm:cxn modelId="{F648C247-3074-4577-BBC1-C49764C11729}" type="presParOf" srcId="{64DC391F-6DAC-47BC-8634-F63F5DF6CDE9}" destId="{6F65523C-3049-4DD8-BF22-9205DF864363}" srcOrd="4" destOrd="0" presId="urn:microsoft.com/office/officeart/2005/8/layout/cycle4"/>
    <dgm:cxn modelId="{1C2A7817-B5F4-4A56-BAA8-9400BA74BDBB}" type="presParOf" srcId="{EA2439FC-3AED-464F-A7D3-AF5B4C6F2B56}" destId="{47941002-828E-4646-9979-C9CB1988EC49}" srcOrd="1" destOrd="0" presId="urn:microsoft.com/office/officeart/2005/8/layout/cycle4"/>
    <dgm:cxn modelId="{D6FEE267-D910-461C-99BB-4059FE72EBCE}" type="presParOf" srcId="{47941002-828E-4646-9979-C9CB1988EC49}" destId="{E5747A9C-A926-4F23-BA92-CE1A70064038}" srcOrd="0" destOrd="0" presId="urn:microsoft.com/office/officeart/2005/8/layout/cycle4"/>
    <dgm:cxn modelId="{EE13FD80-1045-4420-9268-EF05C62FD695}" type="presParOf" srcId="{47941002-828E-4646-9979-C9CB1988EC49}" destId="{CA6C031F-8722-426A-A366-785DC33C7674}" srcOrd="1" destOrd="0" presId="urn:microsoft.com/office/officeart/2005/8/layout/cycle4"/>
    <dgm:cxn modelId="{2347A3B0-6F30-4017-96C2-DC5ED36080B4}" type="presParOf" srcId="{47941002-828E-4646-9979-C9CB1988EC49}" destId="{11F60788-C68F-4776-8CAA-A12BC257D987}" srcOrd="2" destOrd="0" presId="urn:microsoft.com/office/officeart/2005/8/layout/cycle4"/>
    <dgm:cxn modelId="{A1CF0A47-8CFA-4D79-8D98-047B4679E1B3}" type="presParOf" srcId="{47941002-828E-4646-9979-C9CB1988EC49}" destId="{16A1C6C1-3927-4975-B587-779DF511FFF5}" srcOrd="3" destOrd="0" presId="urn:microsoft.com/office/officeart/2005/8/layout/cycle4"/>
    <dgm:cxn modelId="{1BCE5C5C-3004-4B70-98B8-5052D84F0790}" type="presParOf" srcId="{47941002-828E-4646-9979-C9CB1988EC49}" destId="{C82BA710-5331-4F28-88A7-B50545CA8A90}" srcOrd="4" destOrd="0" presId="urn:microsoft.com/office/officeart/2005/8/layout/cycle4"/>
    <dgm:cxn modelId="{E5221CB8-335D-4185-BCF1-2292854BBCFA}" type="presParOf" srcId="{EA2439FC-3AED-464F-A7D3-AF5B4C6F2B56}" destId="{56C8A434-D34F-402C-A11F-1618021B3445}" srcOrd="2" destOrd="0" presId="urn:microsoft.com/office/officeart/2005/8/layout/cycle4"/>
    <dgm:cxn modelId="{A2BEAAD2-2092-446F-9377-4958BBB125DC}" type="presParOf" srcId="{EA2439FC-3AED-464F-A7D3-AF5B4C6F2B56}" destId="{93280F87-4720-473D-9AB4-7E114D36CD5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6D0BF5-93E3-4475-8AF8-05FAEE66CA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6801DE6-3660-4588-A194-2EAE03501CDA}">
      <dgm:prSet phldrT="[Text]"/>
      <dgm:spPr/>
      <dgm:t>
        <a:bodyPr/>
        <a:lstStyle/>
        <a:p>
          <a:r>
            <a:rPr lang="en-US" dirty="0" smtClean="0"/>
            <a:t>Faculty Council Executive Committee</a:t>
          </a:r>
          <a:endParaRPr lang="en-US" dirty="0"/>
        </a:p>
      </dgm:t>
    </dgm:pt>
    <dgm:pt modelId="{2ACE045B-65A0-4F30-820B-DD7CF8B1D7B7}" type="parTrans" cxnId="{8B2FE4E4-5BAF-4132-9F38-E692F68CC9BA}">
      <dgm:prSet/>
      <dgm:spPr/>
      <dgm:t>
        <a:bodyPr/>
        <a:lstStyle/>
        <a:p>
          <a:endParaRPr lang="en-US"/>
        </a:p>
      </dgm:t>
    </dgm:pt>
    <dgm:pt modelId="{FC706DA7-6851-4FDE-BAAE-B9C83AF6741C}" type="sibTrans" cxnId="{8B2FE4E4-5BAF-4132-9F38-E692F68CC9BA}">
      <dgm:prSet/>
      <dgm:spPr/>
      <dgm:t>
        <a:bodyPr/>
        <a:lstStyle/>
        <a:p>
          <a:endParaRPr lang="en-US"/>
        </a:p>
      </dgm:t>
    </dgm:pt>
    <dgm:pt modelId="{D222261E-4164-48E3-9719-2B73E9890901}">
      <dgm:prSet phldrT="[Text]"/>
      <dgm:spPr/>
      <dgm:t>
        <a:bodyPr/>
        <a:lstStyle/>
        <a:p>
          <a:r>
            <a:rPr lang="en-US" dirty="0" smtClean="0"/>
            <a:t>Student Learning Assessment Committee</a:t>
          </a:r>
          <a:endParaRPr lang="en-US" dirty="0"/>
        </a:p>
      </dgm:t>
    </dgm:pt>
    <dgm:pt modelId="{0982823D-56F0-4F17-993B-8CEA24FE3048}" type="parTrans" cxnId="{2BFE8A65-B1E5-42D0-A6C3-8D927E34BA26}">
      <dgm:prSet/>
      <dgm:spPr/>
      <dgm:t>
        <a:bodyPr/>
        <a:lstStyle/>
        <a:p>
          <a:endParaRPr lang="en-US"/>
        </a:p>
      </dgm:t>
    </dgm:pt>
    <dgm:pt modelId="{8810EEF1-2508-4BD3-8B0E-B93E14B129AE}" type="sibTrans" cxnId="{2BFE8A65-B1E5-42D0-A6C3-8D927E34BA26}">
      <dgm:prSet/>
      <dgm:spPr/>
      <dgm:t>
        <a:bodyPr/>
        <a:lstStyle/>
        <a:p>
          <a:endParaRPr lang="en-US"/>
        </a:p>
      </dgm:t>
    </dgm:pt>
    <dgm:pt modelId="{0EB63C1B-8A08-490B-B53E-6C93E927A05B}">
      <dgm:prSet phldrT="[Text]"/>
      <dgm:spPr/>
      <dgm:t>
        <a:bodyPr/>
        <a:lstStyle/>
        <a:p>
          <a:r>
            <a:rPr lang="en-US" dirty="0" smtClean="0"/>
            <a:t>Gen Ed Subcommittee</a:t>
          </a:r>
          <a:endParaRPr lang="en-US" dirty="0"/>
        </a:p>
      </dgm:t>
    </dgm:pt>
    <dgm:pt modelId="{EFF37C6E-2E20-451A-A88A-CE68F03EFB6C}" type="parTrans" cxnId="{6C7C499A-D6DC-46DD-BEDE-A0165F57B09B}">
      <dgm:prSet/>
      <dgm:spPr/>
      <dgm:t>
        <a:bodyPr/>
        <a:lstStyle/>
        <a:p>
          <a:endParaRPr lang="en-US"/>
        </a:p>
      </dgm:t>
    </dgm:pt>
    <dgm:pt modelId="{6D079B72-42CC-4105-9F48-E91265F308CE}" type="sibTrans" cxnId="{6C7C499A-D6DC-46DD-BEDE-A0165F57B09B}">
      <dgm:prSet/>
      <dgm:spPr/>
      <dgm:t>
        <a:bodyPr/>
        <a:lstStyle/>
        <a:p>
          <a:endParaRPr lang="en-US"/>
        </a:p>
      </dgm:t>
    </dgm:pt>
    <dgm:pt modelId="{441FC6D1-65A9-455D-A430-F12CD361E11B}">
      <dgm:prSet phldrT="[Text]"/>
      <dgm:spPr/>
      <dgm:t>
        <a:bodyPr/>
        <a:lstStyle/>
        <a:p>
          <a:r>
            <a:rPr lang="en-US" dirty="0" smtClean="0"/>
            <a:t>Ad Hoc Committee</a:t>
          </a:r>
        </a:p>
        <a:p>
          <a:r>
            <a:rPr lang="en-US" baseline="0" dirty="0" smtClean="0"/>
            <a:t>ILO#3</a:t>
          </a:r>
          <a:endParaRPr lang="en-US" baseline="0" dirty="0"/>
        </a:p>
      </dgm:t>
    </dgm:pt>
    <dgm:pt modelId="{5F0FB40C-6940-4070-8D64-1C784FB3882A}" type="parTrans" cxnId="{9C349204-337A-4479-899B-B7FDCB40DA0D}">
      <dgm:prSet/>
      <dgm:spPr/>
      <dgm:t>
        <a:bodyPr/>
        <a:lstStyle/>
        <a:p>
          <a:endParaRPr lang="en-US"/>
        </a:p>
      </dgm:t>
    </dgm:pt>
    <dgm:pt modelId="{38DF0CE9-5F0D-4D42-96ED-736141FF2F20}" type="sibTrans" cxnId="{9C349204-337A-4479-899B-B7FDCB40DA0D}">
      <dgm:prSet/>
      <dgm:spPr/>
      <dgm:t>
        <a:bodyPr/>
        <a:lstStyle/>
        <a:p>
          <a:endParaRPr lang="en-US"/>
        </a:p>
      </dgm:t>
    </dgm:pt>
    <dgm:pt modelId="{508CECFF-828C-4780-83E5-7FA101086F9F}">
      <dgm:prSet phldrT="[Text]"/>
      <dgm:spPr/>
      <dgm:t>
        <a:bodyPr/>
        <a:lstStyle/>
        <a:p>
          <a:r>
            <a:rPr lang="en-US" dirty="0" smtClean="0"/>
            <a:t>Ad Hoc Committee</a:t>
          </a:r>
        </a:p>
        <a:p>
          <a:r>
            <a:rPr lang="en-US" dirty="0" smtClean="0"/>
            <a:t>ILO#4</a:t>
          </a:r>
          <a:endParaRPr lang="en-US" dirty="0"/>
        </a:p>
      </dgm:t>
    </dgm:pt>
    <dgm:pt modelId="{5E1789B1-5911-486E-B24C-23147760AA97}" type="parTrans" cxnId="{1640F9CB-EF71-405B-95BD-B37BD89CD00A}">
      <dgm:prSet/>
      <dgm:spPr/>
      <dgm:t>
        <a:bodyPr/>
        <a:lstStyle/>
        <a:p>
          <a:endParaRPr lang="en-US"/>
        </a:p>
      </dgm:t>
    </dgm:pt>
    <dgm:pt modelId="{A51C2F9E-6998-4437-AD3D-78775D3ACBBF}" type="sibTrans" cxnId="{1640F9CB-EF71-405B-95BD-B37BD89CD00A}">
      <dgm:prSet/>
      <dgm:spPr/>
      <dgm:t>
        <a:bodyPr/>
        <a:lstStyle/>
        <a:p>
          <a:endParaRPr lang="en-US"/>
        </a:p>
      </dgm:t>
    </dgm:pt>
    <dgm:pt modelId="{545A885C-6677-4FB2-A4A9-4DF1371A615C}">
      <dgm:prSet phldrT="[Text]"/>
      <dgm:spPr/>
      <dgm:t>
        <a:bodyPr/>
        <a:lstStyle/>
        <a:p>
          <a:r>
            <a:rPr lang="en-US" dirty="0" smtClean="0"/>
            <a:t>Ad Hoc Committee</a:t>
          </a:r>
        </a:p>
        <a:p>
          <a:r>
            <a:rPr lang="en-US" dirty="0" smtClean="0"/>
            <a:t>Diversity</a:t>
          </a:r>
          <a:endParaRPr lang="en-US" dirty="0"/>
        </a:p>
      </dgm:t>
    </dgm:pt>
    <dgm:pt modelId="{9A3E2FAB-BB1D-46A1-A2D4-5304F94A2B10}" type="parTrans" cxnId="{C31B81E5-1A9C-4AA6-A09B-E24C03199E0A}">
      <dgm:prSet/>
      <dgm:spPr/>
      <dgm:t>
        <a:bodyPr/>
        <a:lstStyle/>
        <a:p>
          <a:endParaRPr lang="en-US"/>
        </a:p>
      </dgm:t>
    </dgm:pt>
    <dgm:pt modelId="{4E5A9387-14AE-4951-B08E-9CDC6CA64FDE}" type="sibTrans" cxnId="{C31B81E5-1A9C-4AA6-A09B-E24C03199E0A}">
      <dgm:prSet/>
      <dgm:spPr/>
      <dgm:t>
        <a:bodyPr/>
        <a:lstStyle/>
        <a:p>
          <a:endParaRPr lang="en-US"/>
        </a:p>
      </dgm:t>
    </dgm:pt>
    <dgm:pt modelId="{6068982A-AAD7-44FF-9DEC-CF3F7078947A}" type="pres">
      <dgm:prSet presAssocID="{306D0BF5-93E3-4475-8AF8-05FAEE66CA3B}" presName="hierChild1" presStyleCnt="0">
        <dgm:presLayoutVars>
          <dgm:chPref val="1"/>
          <dgm:dir/>
          <dgm:animOne val="branch"/>
          <dgm:animLvl val="lvl"/>
          <dgm:resizeHandles/>
        </dgm:presLayoutVars>
      </dgm:prSet>
      <dgm:spPr/>
      <dgm:t>
        <a:bodyPr/>
        <a:lstStyle/>
        <a:p>
          <a:endParaRPr lang="en-US"/>
        </a:p>
      </dgm:t>
    </dgm:pt>
    <dgm:pt modelId="{5C38622F-7149-4DAB-AB21-7A49F08EA740}" type="pres">
      <dgm:prSet presAssocID="{86801DE6-3660-4588-A194-2EAE03501CDA}" presName="hierRoot1" presStyleCnt="0"/>
      <dgm:spPr/>
    </dgm:pt>
    <dgm:pt modelId="{357C854F-DCFD-4042-BD03-404B2D492B7B}" type="pres">
      <dgm:prSet presAssocID="{86801DE6-3660-4588-A194-2EAE03501CDA}" presName="composite" presStyleCnt="0"/>
      <dgm:spPr/>
    </dgm:pt>
    <dgm:pt modelId="{CAD4DB36-4034-4468-B54B-117F567121CD}" type="pres">
      <dgm:prSet presAssocID="{86801DE6-3660-4588-A194-2EAE03501CDA}" presName="background" presStyleLbl="node0" presStyleIdx="0" presStyleCnt="1"/>
      <dgm:spPr/>
    </dgm:pt>
    <dgm:pt modelId="{AC8B7F79-4528-465C-8950-0C4C56327E42}" type="pres">
      <dgm:prSet presAssocID="{86801DE6-3660-4588-A194-2EAE03501CDA}" presName="text" presStyleLbl="fgAcc0" presStyleIdx="0" presStyleCnt="1">
        <dgm:presLayoutVars>
          <dgm:chPref val="3"/>
        </dgm:presLayoutVars>
      </dgm:prSet>
      <dgm:spPr/>
      <dgm:t>
        <a:bodyPr/>
        <a:lstStyle/>
        <a:p>
          <a:endParaRPr lang="en-US"/>
        </a:p>
      </dgm:t>
    </dgm:pt>
    <dgm:pt modelId="{411EB704-1FD4-453D-A9D2-1F674F1ECB49}" type="pres">
      <dgm:prSet presAssocID="{86801DE6-3660-4588-A194-2EAE03501CDA}" presName="hierChild2" presStyleCnt="0"/>
      <dgm:spPr/>
    </dgm:pt>
    <dgm:pt modelId="{AA922D4B-7652-4542-BEAA-37097018C158}" type="pres">
      <dgm:prSet presAssocID="{0982823D-56F0-4F17-993B-8CEA24FE3048}" presName="Name10" presStyleLbl="parChTrans1D2" presStyleIdx="0" presStyleCnt="1"/>
      <dgm:spPr/>
      <dgm:t>
        <a:bodyPr/>
        <a:lstStyle/>
        <a:p>
          <a:endParaRPr lang="en-US"/>
        </a:p>
      </dgm:t>
    </dgm:pt>
    <dgm:pt modelId="{9B4A8045-C635-44A2-81BA-4909CA5FB022}" type="pres">
      <dgm:prSet presAssocID="{D222261E-4164-48E3-9719-2B73E9890901}" presName="hierRoot2" presStyleCnt="0"/>
      <dgm:spPr/>
    </dgm:pt>
    <dgm:pt modelId="{32C61E45-A0B7-4274-BC5A-97EFFD266D34}" type="pres">
      <dgm:prSet presAssocID="{D222261E-4164-48E3-9719-2B73E9890901}" presName="composite2" presStyleCnt="0"/>
      <dgm:spPr/>
    </dgm:pt>
    <dgm:pt modelId="{9AFBB51D-B923-4B95-8C87-04DA748CE8BB}" type="pres">
      <dgm:prSet presAssocID="{D222261E-4164-48E3-9719-2B73E9890901}" presName="background2" presStyleLbl="node2" presStyleIdx="0" presStyleCnt="1"/>
      <dgm:spPr/>
    </dgm:pt>
    <dgm:pt modelId="{918F7228-2C68-4960-8FBA-B0202CAF80AD}" type="pres">
      <dgm:prSet presAssocID="{D222261E-4164-48E3-9719-2B73E9890901}" presName="text2" presStyleLbl="fgAcc2" presStyleIdx="0" presStyleCnt="1">
        <dgm:presLayoutVars>
          <dgm:chPref val="3"/>
        </dgm:presLayoutVars>
      </dgm:prSet>
      <dgm:spPr/>
      <dgm:t>
        <a:bodyPr/>
        <a:lstStyle/>
        <a:p>
          <a:endParaRPr lang="en-US"/>
        </a:p>
      </dgm:t>
    </dgm:pt>
    <dgm:pt modelId="{91EA6DF9-E0F6-4240-A978-F653F6F92AEB}" type="pres">
      <dgm:prSet presAssocID="{D222261E-4164-48E3-9719-2B73E9890901}" presName="hierChild3" presStyleCnt="0"/>
      <dgm:spPr/>
    </dgm:pt>
    <dgm:pt modelId="{CD9CC1AD-69DE-4EAF-98EA-FCD1C294D919}" type="pres">
      <dgm:prSet presAssocID="{EFF37C6E-2E20-451A-A88A-CE68F03EFB6C}" presName="Name17" presStyleLbl="parChTrans1D3" presStyleIdx="0" presStyleCnt="4"/>
      <dgm:spPr/>
      <dgm:t>
        <a:bodyPr/>
        <a:lstStyle/>
        <a:p>
          <a:endParaRPr lang="en-US"/>
        </a:p>
      </dgm:t>
    </dgm:pt>
    <dgm:pt modelId="{D5A53B96-A97C-4C44-B039-6D3373AF0D45}" type="pres">
      <dgm:prSet presAssocID="{0EB63C1B-8A08-490B-B53E-6C93E927A05B}" presName="hierRoot3" presStyleCnt="0"/>
      <dgm:spPr/>
    </dgm:pt>
    <dgm:pt modelId="{F9ADF738-3F5E-41DE-ACAF-D4B317B87DE5}" type="pres">
      <dgm:prSet presAssocID="{0EB63C1B-8A08-490B-B53E-6C93E927A05B}" presName="composite3" presStyleCnt="0"/>
      <dgm:spPr/>
    </dgm:pt>
    <dgm:pt modelId="{A5299574-8742-4510-88DF-3A15BD5A4162}" type="pres">
      <dgm:prSet presAssocID="{0EB63C1B-8A08-490B-B53E-6C93E927A05B}" presName="background3" presStyleLbl="node3" presStyleIdx="0" presStyleCnt="4"/>
      <dgm:spPr/>
    </dgm:pt>
    <dgm:pt modelId="{56A2156D-729C-4ECB-9E80-0513DA7E50AA}" type="pres">
      <dgm:prSet presAssocID="{0EB63C1B-8A08-490B-B53E-6C93E927A05B}" presName="text3" presStyleLbl="fgAcc3" presStyleIdx="0" presStyleCnt="4">
        <dgm:presLayoutVars>
          <dgm:chPref val="3"/>
        </dgm:presLayoutVars>
      </dgm:prSet>
      <dgm:spPr/>
      <dgm:t>
        <a:bodyPr/>
        <a:lstStyle/>
        <a:p>
          <a:endParaRPr lang="en-US"/>
        </a:p>
      </dgm:t>
    </dgm:pt>
    <dgm:pt modelId="{A1BD5655-7120-4038-A29B-AD3B4C64FB0E}" type="pres">
      <dgm:prSet presAssocID="{0EB63C1B-8A08-490B-B53E-6C93E927A05B}" presName="hierChild4" presStyleCnt="0"/>
      <dgm:spPr/>
    </dgm:pt>
    <dgm:pt modelId="{7D2F1ABA-3B0A-4484-A543-671980127516}" type="pres">
      <dgm:prSet presAssocID="{5F0FB40C-6940-4070-8D64-1C784FB3882A}" presName="Name17" presStyleLbl="parChTrans1D3" presStyleIdx="1" presStyleCnt="4"/>
      <dgm:spPr/>
      <dgm:t>
        <a:bodyPr/>
        <a:lstStyle/>
        <a:p>
          <a:endParaRPr lang="en-US"/>
        </a:p>
      </dgm:t>
    </dgm:pt>
    <dgm:pt modelId="{2C392EDB-DF12-4E0E-AD2E-8CD8F1C44453}" type="pres">
      <dgm:prSet presAssocID="{441FC6D1-65A9-455D-A430-F12CD361E11B}" presName="hierRoot3" presStyleCnt="0"/>
      <dgm:spPr/>
    </dgm:pt>
    <dgm:pt modelId="{2255708D-F87A-4A7E-836F-A71F3C81B79E}" type="pres">
      <dgm:prSet presAssocID="{441FC6D1-65A9-455D-A430-F12CD361E11B}" presName="composite3" presStyleCnt="0"/>
      <dgm:spPr/>
    </dgm:pt>
    <dgm:pt modelId="{66D7D361-6189-4B4B-AA36-8DE766B69724}" type="pres">
      <dgm:prSet presAssocID="{441FC6D1-65A9-455D-A430-F12CD361E11B}" presName="background3" presStyleLbl="node3" presStyleIdx="1" presStyleCnt="4"/>
      <dgm:spPr/>
    </dgm:pt>
    <dgm:pt modelId="{D3C61EAB-C1F4-4F91-83D6-7463CCBFAB02}" type="pres">
      <dgm:prSet presAssocID="{441FC6D1-65A9-455D-A430-F12CD361E11B}" presName="text3" presStyleLbl="fgAcc3" presStyleIdx="1" presStyleCnt="4">
        <dgm:presLayoutVars>
          <dgm:chPref val="3"/>
        </dgm:presLayoutVars>
      </dgm:prSet>
      <dgm:spPr/>
      <dgm:t>
        <a:bodyPr/>
        <a:lstStyle/>
        <a:p>
          <a:endParaRPr lang="en-US"/>
        </a:p>
      </dgm:t>
    </dgm:pt>
    <dgm:pt modelId="{6FF15766-47B4-4D02-8BF9-1210F2539497}" type="pres">
      <dgm:prSet presAssocID="{441FC6D1-65A9-455D-A430-F12CD361E11B}" presName="hierChild4" presStyleCnt="0"/>
      <dgm:spPr/>
    </dgm:pt>
    <dgm:pt modelId="{A6D2EE90-0BFE-4B56-A5BE-D0C038E3A36A}" type="pres">
      <dgm:prSet presAssocID="{5E1789B1-5911-486E-B24C-23147760AA97}" presName="Name17" presStyleLbl="parChTrans1D3" presStyleIdx="2" presStyleCnt="4"/>
      <dgm:spPr/>
      <dgm:t>
        <a:bodyPr/>
        <a:lstStyle/>
        <a:p>
          <a:endParaRPr lang="en-US"/>
        </a:p>
      </dgm:t>
    </dgm:pt>
    <dgm:pt modelId="{43687299-E4F5-45FA-9E8D-A71DFE807A77}" type="pres">
      <dgm:prSet presAssocID="{508CECFF-828C-4780-83E5-7FA101086F9F}" presName="hierRoot3" presStyleCnt="0"/>
      <dgm:spPr/>
    </dgm:pt>
    <dgm:pt modelId="{2EF8B6AC-FBF9-4CA0-B919-E9FD0ECDB467}" type="pres">
      <dgm:prSet presAssocID="{508CECFF-828C-4780-83E5-7FA101086F9F}" presName="composite3" presStyleCnt="0"/>
      <dgm:spPr/>
    </dgm:pt>
    <dgm:pt modelId="{E40FAE4D-E5B3-4BC8-9D84-84CDDB0551C5}" type="pres">
      <dgm:prSet presAssocID="{508CECFF-828C-4780-83E5-7FA101086F9F}" presName="background3" presStyleLbl="node3" presStyleIdx="2" presStyleCnt="4"/>
      <dgm:spPr/>
    </dgm:pt>
    <dgm:pt modelId="{1D5C46F5-D1D9-40DF-99B4-D3FAAF93CEC6}" type="pres">
      <dgm:prSet presAssocID="{508CECFF-828C-4780-83E5-7FA101086F9F}" presName="text3" presStyleLbl="fgAcc3" presStyleIdx="2" presStyleCnt="4">
        <dgm:presLayoutVars>
          <dgm:chPref val="3"/>
        </dgm:presLayoutVars>
      </dgm:prSet>
      <dgm:spPr/>
      <dgm:t>
        <a:bodyPr/>
        <a:lstStyle/>
        <a:p>
          <a:endParaRPr lang="en-US"/>
        </a:p>
      </dgm:t>
    </dgm:pt>
    <dgm:pt modelId="{728C9D30-30E6-4D5A-85CD-62C3EA89251B}" type="pres">
      <dgm:prSet presAssocID="{508CECFF-828C-4780-83E5-7FA101086F9F}" presName="hierChild4" presStyleCnt="0"/>
      <dgm:spPr/>
    </dgm:pt>
    <dgm:pt modelId="{407D5F63-9082-4772-A7EF-6D3988BB0C6D}" type="pres">
      <dgm:prSet presAssocID="{9A3E2FAB-BB1D-46A1-A2D4-5304F94A2B10}" presName="Name17" presStyleLbl="parChTrans1D3" presStyleIdx="3" presStyleCnt="4"/>
      <dgm:spPr/>
      <dgm:t>
        <a:bodyPr/>
        <a:lstStyle/>
        <a:p>
          <a:endParaRPr lang="en-US"/>
        </a:p>
      </dgm:t>
    </dgm:pt>
    <dgm:pt modelId="{5A99A158-0DE6-4C17-913F-A3A66B316DBA}" type="pres">
      <dgm:prSet presAssocID="{545A885C-6677-4FB2-A4A9-4DF1371A615C}" presName="hierRoot3" presStyleCnt="0"/>
      <dgm:spPr/>
    </dgm:pt>
    <dgm:pt modelId="{EE929653-ACDC-436D-B4C5-F8BE7E8D4A36}" type="pres">
      <dgm:prSet presAssocID="{545A885C-6677-4FB2-A4A9-4DF1371A615C}" presName="composite3" presStyleCnt="0"/>
      <dgm:spPr/>
    </dgm:pt>
    <dgm:pt modelId="{3EC102AC-4E19-4332-A821-AC5919CE9515}" type="pres">
      <dgm:prSet presAssocID="{545A885C-6677-4FB2-A4A9-4DF1371A615C}" presName="background3" presStyleLbl="node3" presStyleIdx="3" presStyleCnt="4"/>
      <dgm:spPr/>
    </dgm:pt>
    <dgm:pt modelId="{496B7A4C-98BB-4882-8BA7-04B70FE2979D}" type="pres">
      <dgm:prSet presAssocID="{545A885C-6677-4FB2-A4A9-4DF1371A615C}" presName="text3" presStyleLbl="fgAcc3" presStyleIdx="3" presStyleCnt="4">
        <dgm:presLayoutVars>
          <dgm:chPref val="3"/>
        </dgm:presLayoutVars>
      </dgm:prSet>
      <dgm:spPr/>
      <dgm:t>
        <a:bodyPr/>
        <a:lstStyle/>
        <a:p>
          <a:endParaRPr lang="en-US"/>
        </a:p>
      </dgm:t>
    </dgm:pt>
    <dgm:pt modelId="{82768F21-24EE-46E5-A58D-84F65AE70873}" type="pres">
      <dgm:prSet presAssocID="{545A885C-6677-4FB2-A4A9-4DF1371A615C}" presName="hierChild4" presStyleCnt="0"/>
      <dgm:spPr/>
    </dgm:pt>
  </dgm:ptLst>
  <dgm:cxnLst>
    <dgm:cxn modelId="{6C7C499A-D6DC-46DD-BEDE-A0165F57B09B}" srcId="{D222261E-4164-48E3-9719-2B73E9890901}" destId="{0EB63C1B-8A08-490B-B53E-6C93E927A05B}" srcOrd="0" destOrd="0" parTransId="{EFF37C6E-2E20-451A-A88A-CE68F03EFB6C}" sibTransId="{6D079B72-42CC-4105-9F48-E91265F308CE}"/>
    <dgm:cxn modelId="{1640F9CB-EF71-405B-95BD-B37BD89CD00A}" srcId="{D222261E-4164-48E3-9719-2B73E9890901}" destId="{508CECFF-828C-4780-83E5-7FA101086F9F}" srcOrd="2" destOrd="0" parTransId="{5E1789B1-5911-486E-B24C-23147760AA97}" sibTransId="{A51C2F9E-6998-4437-AD3D-78775D3ACBBF}"/>
    <dgm:cxn modelId="{E923E07F-947A-4444-9CD2-16825598E983}" type="presOf" srcId="{0EB63C1B-8A08-490B-B53E-6C93E927A05B}" destId="{56A2156D-729C-4ECB-9E80-0513DA7E50AA}" srcOrd="0" destOrd="0" presId="urn:microsoft.com/office/officeart/2005/8/layout/hierarchy1"/>
    <dgm:cxn modelId="{9C349204-337A-4479-899B-B7FDCB40DA0D}" srcId="{D222261E-4164-48E3-9719-2B73E9890901}" destId="{441FC6D1-65A9-455D-A430-F12CD361E11B}" srcOrd="1" destOrd="0" parTransId="{5F0FB40C-6940-4070-8D64-1C784FB3882A}" sibTransId="{38DF0CE9-5F0D-4D42-96ED-736141FF2F20}"/>
    <dgm:cxn modelId="{0C8C87F6-2B8C-4628-90E2-0E64DEC51113}" type="presOf" srcId="{306D0BF5-93E3-4475-8AF8-05FAEE66CA3B}" destId="{6068982A-AAD7-44FF-9DEC-CF3F7078947A}" srcOrd="0" destOrd="0" presId="urn:microsoft.com/office/officeart/2005/8/layout/hierarchy1"/>
    <dgm:cxn modelId="{CF52B62B-665F-4328-A4D1-4EA45445F6DA}" type="presOf" srcId="{441FC6D1-65A9-455D-A430-F12CD361E11B}" destId="{D3C61EAB-C1F4-4F91-83D6-7463CCBFAB02}" srcOrd="0" destOrd="0" presId="urn:microsoft.com/office/officeart/2005/8/layout/hierarchy1"/>
    <dgm:cxn modelId="{CE17162B-19B9-4A45-81D9-468E9C862576}" type="presOf" srcId="{EFF37C6E-2E20-451A-A88A-CE68F03EFB6C}" destId="{CD9CC1AD-69DE-4EAF-98EA-FCD1C294D919}" srcOrd="0" destOrd="0" presId="urn:microsoft.com/office/officeart/2005/8/layout/hierarchy1"/>
    <dgm:cxn modelId="{3C9861FA-D22E-45E9-AD63-9CA4BF3BD0D5}" type="presOf" srcId="{508CECFF-828C-4780-83E5-7FA101086F9F}" destId="{1D5C46F5-D1D9-40DF-99B4-D3FAAF93CEC6}" srcOrd="0" destOrd="0" presId="urn:microsoft.com/office/officeart/2005/8/layout/hierarchy1"/>
    <dgm:cxn modelId="{C9831520-461E-4944-A748-B7D72054ECD5}" type="presOf" srcId="{9A3E2FAB-BB1D-46A1-A2D4-5304F94A2B10}" destId="{407D5F63-9082-4772-A7EF-6D3988BB0C6D}" srcOrd="0" destOrd="0" presId="urn:microsoft.com/office/officeart/2005/8/layout/hierarchy1"/>
    <dgm:cxn modelId="{99294C9C-B4D3-438F-87D7-1ACF1143EC65}" type="presOf" srcId="{86801DE6-3660-4588-A194-2EAE03501CDA}" destId="{AC8B7F79-4528-465C-8950-0C4C56327E42}" srcOrd="0" destOrd="0" presId="urn:microsoft.com/office/officeart/2005/8/layout/hierarchy1"/>
    <dgm:cxn modelId="{2BFE8A65-B1E5-42D0-A6C3-8D927E34BA26}" srcId="{86801DE6-3660-4588-A194-2EAE03501CDA}" destId="{D222261E-4164-48E3-9719-2B73E9890901}" srcOrd="0" destOrd="0" parTransId="{0982823D-56F0-4F17-993B-8CEA24FE3048}" sibTransId="{8810EEF1-2508-4BD3-8B0E-B93E14B129AE}"/>
    <dgm:cxn modelId="{FC9A09BE-BA8C-4A7E-BBC2-8E1278FF015D}" type="presOf" srcId="{D222261E-4164-48E3-9719-2B73E9890901}" destId="{918F7228-2C68-4960-8FBA-B0202CAF80AD}" srcOrd="0" destOrd="0" presId="urn:microsoft.com/office/officeart/2005/8/layout/hierarchy1"/>
    <dgm:cxn modelId="{0BB86BA2-5CB0-4FD8-9B5F-0A17CD1F4269}" type="presOf" srcId="{5E1789B1-5911-486E-B24C-23147760AA97}" destId="{A6D2EE90-0BFE-4B56-A5BE-D0C038E3A36A}" srcOrd="0" destOrd="0" presId="urn:microsoft.com/office/officeart/2005/8/layout/hierarchy1"/>
    <dgm:cxn modelId="{BD44E794-503D-4E0C-89E3-8241418F80E1}" type="presOf" srcId="{0982823D-56F0-4F17-993B-8CEA24FE3048}" destId="{AA922D4B-7652-4542-BEAA-37097018C158}" srcOrd="0" destOrd="0" presId="urn:microsoft.com/office/officeart/2005/8/layout/hierarchy1"/>
    <dgm:cxn modelId="{C31B81E5-1A9C-4AA6-A09B-E24C03199E0A}" srcId="{D222261E-4164-48E3-9719-2B73E9890901}" destId="{545A885C-6677-4FB2-A4A9-4DF1371A615C}" srcOrd="3" destOrd="0" parTransId="{9A3E2FAB-BB1D-46A1-A2D4-5304F94A2B10}" sibTransId="{4E5A9387-14AE-4951-B08E-9CDC6CA64FDE}"/>
    <dgm:cxn modelId="{1A4EC984-C8BB-45E0-9590-56C8D710C656}" type="presOf" srcId="{5F0FB40C-6940-4070-8D64-1C784FB3882A}" destId="{7D2F1ABA-3B0A-4484-A543-671980127516}" srcOrd="0" destOrd="0" presId="urn:microsoft.com/office/officeart/2005/8/layout/hierarchy1"/>
    <dgm:cxn modelId="{8B2FE4E4-5BAF-4132-9F38-E692F68CC9BA}" srcId="{306D0BF5-93E3-4475-8AF8-05FAEE66CA3B}" destId="{86801DE6-3660-4588-A194-2EAE03501CDA}" srcOrd="0" destOrd="0" parTransId="{2ACE045B-65A0-4F30-820B-DD7CF8B1D7B7}" sibTransId="{FC706DA7-6851-4FDE-BAAE-B9C83AF6741C}"/>
    <dgm:cxn modelId="{416E83B5-9A38-4EAB-A593-A2FFCBBC77BB}" type="presOf" srcId="{545A885C-6677-4FB2-A4A9-4DF1371A615C}" destId="{496B7A4C-98BB-4882-8BA7-04B70FE2979D}" srcOrd="0" destOrd="0" presId="urn:microsoft.com/office/officeart/2005/8/layout/hierarchy1"/>
    <dgm:cxn modelId="{D2F1319D-AA74-4D78-9300-DC57DDC79E8D}" type="presParOf" srcId="{6068982A-AAD7-44FF-9DEC-CF3F7078947A}" destId="{5C38622F-7149-4DAB-AB21-7A49F08EA740}" srcOrd="0" destOrd="0" presId="urn:microsoft.com/office/officeart/2005/8/layout/hierarchy1"/>
    <dgm:cxn modelId="{64B3DC20-1810-4C34-AFA8-CEE68EB6074C}" type="presParOf" srcId="{5C38622F-7149-4DAB-AB21-7A49F08EA740}" destId="{357C854F-DCFD-4042-BD03-404B2D492B7B}" srcOrd="0" destOrd="0" presId="urn:microsoft.com/office/officeart/2005/8/layout/hierarchy1"/>
    <dgm:cxn modelId="{CC6653F2-29C6-476E-A1D9-A188B7B26817}" type="presParOf" srcId="{357C854F-DCFD-4042-BD03-404B2D492B7B}" destId="{CAD4DB36-4034-4468-B54B-117F567121CD}" srcOrd="0" destOrd="0" presId="urn:microsoft.com/office/officeart/2005/8/layout/hierarchy1"/>
    <dgm:cxn modelId="{F722F61D-0412-4B1A-8B57-B952B7AE1B9A}" type="presParOf" srcId="{357C854F-DCFD-4042-BD03-404B2D492B7B}" destId="{AC8B7F79-4528-465C-8950-0C4C56327E42}" srcOrd="1" destOrd="0" presId="urn:microsoft.com/office/officeart/2005/8/layout/hierarchy1"/>
    <dgm:cxn modelId="{FB62A169-4C3B-4D0A-8998-6F8C9399E9A7}" type="presParOf" srcId="{5C38622F-7149-4DAB-AB21-7A49F08EA740}" destId="{411EB704-1FD4-453D-A9D2-1F674F1ECB49}" srcOrd="1" destOrd="0" presId="urn:microsoft.com/office/officeart/2005/8/layout/hierarchy1"/>
    <dgm:cxn modelId="{CE573BC3-02B6-42EA-9AE0-28D34B8CAB9B}" type="presParOf" srcId="{411EB704-1FD4-453D-A9D2-1F674F1ECB49}" destId="{AA922D4B-7652-4542-BEAA-37097018C158}" srcOrd="0" destOrd="0" presId="urn:microsoft.com/office/officeart/2005/8/layout/hierarchy1"/>
    <dgm:cxn modelId="{51B78D68-FF3E-415B-9E64-289693BC53AB}" type="presParOf" srcId="{411EB704-1FD4-453D-A9D2-1F674F1ECB49}" destId="{9B4A8045-C635-44A2-81BA-4909CA5FB022}" srcOrd="1" destOrd="0" presId="urn:microsoft.com/office/officeart/2005/8/layout/hierarchy1"/>
    <dgm:cxn modelId="{9505AFCE-D458-4A6D-B5FC-0DBD963A130A}" type="presParOf" srcId="{9B4A8045-C635-44A2-81BA-4909CA5FB022}" destId="{32C61E45-A0B7-4274-BC5A-97EFFD266D34}" srcOrd="0" destOrd="0" presId="urn:microsoft.com/office/officeart/2005/8/layout/hierarchy1"/>
    <dgm:cxn modelId="{3F9614F1-A021-4596-9045-E92846827EF2}" type="presParOf" srcId="{32C61E45-A0B7-4274-BC5A-97EFFD266D34}" destId="{9AFBB51D-B923-4B95-8C87-04DA748CE8BB}" srcOrd="0" destOrd="0" presId="urn:microsoft.com/office/officeart/2005/8/layout/hierarchy1"/>
    <dgm:cxn modelId="{27B5C302-A500-4B79-8E1A-D99FE5DBF3D0}" type="presParOf" srcId="{32C61E45-A0B7-4274-BC5A-97EFFD266D34}" destId="{918F7228-2C68-4960-8FBA-B0202CAF80AD}" srcOrd="1" destOrd="0" presId="urn:microsoft.com/office/officeart/2005/8/layout/hierarchy1"/>
    <dgm:cxn modelId="{F2973FD8-79AE-409B-A23A-6406DCBF1562}" type="presParOf" srcId="{9B4A8045-C635-44A2-81BA-4909CA5FB022}" destId="{91EA6DF9-E0F6-4240-A978-F653F6F92AEB}" srcOrd="1" destOrd="0" presId="urn:microsoft.com/office/officeart/2005/8/layout/hierarchy1"/>
    <dgm:cxn modelId="{B36AA95B-905F-44A8-B9FA-00F6870CF41B}" type="presParOf" srcId="{91EA6DF9-E0F6-4240-A978-F653F6F92AEB}" destId="{CD9CC1AD-69DE-4EAF-98EA-FCD1C294D919}" srcOrd="0" destOrd="0" presId="urn:microsoft.com/office/officeart/2005/8/layout/hierarchy1"/>
    <dgm:cxn modelId="{1E1DDEF5-812B-4E69-A368-9DC6972317E2}" type="presParOf" srcId="{91EA6DF9-E0F6-4240-A978-F653F6F92AEB}" destId="{D5A53B96-A97C-4C44-B039-6D3373AF0D45}" srcOrd="1" destOrd="0" presId="urn:microsoft.com/office/officeart/2005/8/layout/hierarchy1"/>
    <dgm:cxn modelId="{159DD55A-6E7F-447A-9A7E-3FAF23DB8F41}" type="presParOf" srcId="{D5A53B96-A97C-4C44-B039-6D3373AF0D45}" destId="{F9ADF738-3F5E-41DE-ACAF-D4B317B87DE5}" srcOrd="0" destOrd="0" presId="urn:microsoft.com/office/officeart/2005/8/layout/hierarchy1"/>
    <dgm:cxn modelId="{1F1D72C0-B5FC-4E33-9E15-BD386E527F8B}" type="presParOf" srcId="{F9ADF738-3F5E-41DE-ACAF-D4B317B87DE5}" destId="{A5299574-8742-4510-88DF-3A15BD5A4162}" srcOrd="0" destOrd="0" presId="urn:microsoft.com/office/officeart/2005/8/layout/hierarchy1"/>
    <dgm:cxn modelId="{051E486E-99AF-4617-9846-00C1D295CC65}" type="presParOf" srcId="{F9ADF738-3F5E-41DE-ACAF-D4B317B87DE5}" destId="{56A2156D-729C-4ECB-9E80-0513DA7E50AA}" srcOrd="1" destOrd="0" presId="urn:microsoft.com/office/officeart/2005/8/layout/hierarchy1"/>
    <dgm:cxn modelId="{56C72B2D-2EF3-47E9-8D1A-B622AAFE9A38}" type="presParOf" srcId="{D5A53B96-A97C-4C44-B039-6D3373AF0D45}" destId="{A1BD5655-7120-4038-A29B-AD3B4C64FB0E}" srcOrd="1" destOrd="0" presId="urn:microsoft.com/office/officeart/2005/8/layout/hierarchy1"/>
    <dgm:cxn modelId="{8B5C27FC-AA16-4516-8FCA-332126C148DC}" type="presParOf" srcId="{91EA6DF9-E0F6-4240-A978-F653F6F92AEB}" destId="{7D2F1ABA-3B0A-4484-A543-671980127516}" srcOrd="2" destOrd="0" presId="urn:microsoft.com/office/officeart/2005/8/layout/hierarchy1"/>
    <dgm:cxn modelId="{4260F369-10DF-4231-ADF9-3BA3DF04ECA1}" type="presParOf" srcId="{91EA6DF9-E0F6-4240-A978-F653F6F92AEB}" destId="{2C392EDB-DF12-4E0E-AD2E-8CD8F1C44453}" srcOrd="3" destOrd="0" presId="urn:microsoft.com/office/officeart/2005/8/layout/hierarchy1"/>
    <dgm:cxn modelId="{16EEEE49-D148-456D-AF86-8BCFD970B1A9}" type="presParOf" srcId="{2C392EDB-DF12-4E0E-AD2E-8CD8F1C44453}" destId="{2255708D-F87A-4A7E-836F-A71F3C81B79E}" srcOrd="0" destOrd="0" presId="urn:microsoft.com/office/officeart/2005/8/layout/hierarchy1"/>
    <dgm:cxn modelId="{248110E1-A91D-49F2-B02C-21374EC84EF0}" type="presParOf" srcId="{2255708D-F87A-4A7E-836F-A71F3C81B79E}" destId="{66D7D361-6189-4B4B-AA36-8DE766B69724}" srcOrd="0" destOrd="0" presId="urn:microsoft.com/office/officeart/2005/8/layout/hierarchy1"/>
    <dgm:cxn modelId="{572F3CC4-7B56-4F60-B36B-67F601635A20}" type="presParOf" srcId="{2255708D-F87A-4A7E-836F-A71F3C81B79E}" destId="{D3C61EAB-C1F4-4F91-83D6-7463CCBFAB02}" srcOrd="1" destOrd="0" presId="urn:microsoft.com/office/officeart/2005/8/layout/hierarchy1"/>
    <dgm:cxn modelId="{D57BF508-0D8A-4D9D-955F-73B0CC946FDB}" type="presParOf" srcId="{2C392EDB-DF12-4E0E-AD2E-8CD8F1C44453}" destId="{6FF15766-47B4-4D02-8BF9-1210F2539497}" srcOrd="1" destOrd="0" presId="urn:microsoft.com/office/officeart/2005/8/layout/hierarchy1"/>
    <dgm:cxn modelId="{0BFFD0D4-1B19-43D1-A04D-54A476B9E42B}" type="presParOf" srcId="{91EA6DF9-E0F6-4240-A978-F653F6F92AEB}" destId="{A6D2EE90-0BFE-4B56-A5BE-D0C038E3A36A}" srcOrd="4" destOrd="0" presId="urn:microsoft.com/office/officeart/2005/8/layout/hierarchy1"/>
    <dgm:cxn modelId="{CDF1D662-ECEF-4A30-A8DE-1D9095A5119F}" type="presParOf" srcId="{91EA6DF9-E0F6-4240-A978-F653F6F92AEB}" destId="{43687299-E4F5-45FA-9E8D-A71DFE807A77}" srcOrd="5" destOrd="0" presId="urn:microsoft.com/office/officeart/2005/8/layout/hierarchy1"/>
    <dgm:cxn modelId="{71128D31-45AE-42FD-8C5A-41971A08666F}" type="presParOf" srcId="{43687299-E4F5-45FA-9E8D-A71DFE807A77}" destId="{2EF8B6AC-FBF9-4CA0-B919-E9FD0ECDB467}" srcOrd="0" destOrd="0" presId="urn:microsoft.com/office/officeart/2005/8/layout/hierarchy1"/>
    <dgm:cxn modelId="{B9B7C158-3F18-487D-A800-3977B581396E}" type="presParOf" srcId="{2EF8B6AC-FBF9-4CA0-B919-E9FD0ECDB467}" destId="{E40FAE4D-E5B3-4BC8-9D84-84CDDB0551C5}" srcOrd="0" destOrd="0" presId="urn:microsoft.com/office/officeart/2005/8/layout/hierarchy1"/>
    <dgm:cxn modelId="{34C10AEA-8428-4EE9-9F53-429545D93AEA}" type="presParOf" srcId="{2EF8B6AC-FBF9-4CA0-B919-E9FD0ECDB467}" destId="{1D5C46F5-D1D9-40DF-99B4-D3FAAF93CEC6}" srcOrd="1" destOrd="0" presId="urn:microsoft.com/office/officeart/2005/8/layout/hierarchy1"/>
    <dgm:cxn modelId="{55DAB175-CF03-4FB4-B523-9201D3181A5A}" type="presParOf" srcId="{43687299-E4F5-45FA-9E8D-A71DFE807A77}" destId="{728C9D30-30E6-4D5A-85CD-62C3EA89251B}" srcOrd="1" destOrd="0" presId="urn:microsoft.com/office/officeart/2005/8/layout/hierarchy1"/>
    <dgm:cxn modelId="{39C6AF01-29CD-4456-A440-7E8D821CC5DF}" type="presParOf" srcId="{91EA6DF9-E0F6-4240-A978-F653F6F92AEB}" destId="{407D5F63-9082-4772-A7EF-6D3988BB0C6D}" srcOrd="6" destOrd="0" presId="urn:microsoft.com/office/officeart/2005/8/layout/hierarchy1"/>
    <dgm:cxn modelId="{2049B4F0-3693-4339-9435-E0EE24FBC2A0}" type="presParOf" srcId="{91EA6DF9-E0F6-4240-A978-F653F6F92AEB}" destId="{5A99A158-0DE6-4C17-913F-A3A66B316DBA}" srcOrd="7" destOrd="0" presId="urn:microsoft.com/office/officeart/2005/8/layout/hierarchy1"/>
    <dgm:cxn modelId="{2F6A9811-B0DC-4038-B275-DA94354BE1C5}" type="presParOf" srcId="{5A99A158-0DE6-4C17-913F-A3A66B316DBA}" destId="{EE929653-ACDC-436D-B4C5-F8BE7E8D4A36}" srcOrd="0" destOrd="0" presId="urn:microsoft.com/office/officeart/2005/8/layout/hierarchy1"/>
    <dgm:cxn modelId="{1C584761-757A-42AB-AD37-5F0EB81EF02D}" type="presParOf" srcId="{EE929653-ACDC-436D-B4C5-F8BE7E8D4A36}" destId="{3EC102AC-4E19-4332-A821-AC5919CE9515}" srcOrd="0" destOrd="0" presId="urn:microsoft.com/office/officeart/2005/8/layout/hierarchy1"/>
    <dgm:cxn modelId="{8C242313-9747-4AD9-872C-C827EDC8358E}" type="presParOf" srcId="{EE929653-ACDC-436D-B4C5-F8BE7E8D4A36}" destId="{496B7A4C-98BB-4882-8BA7-04B70FE2979D}" srcOrd="1" destOrd="0" presId="urn:microsoft.com/office/officeart/2005/8/layout/hierarchy1"/>
    <dgm:cxn modelId="{766FCDCB-1CD3-473A-A288-1BA5B93D8557}" type="presParOf" srcId="{5A99A158-0DE6-4C17-913F-A3A66B316DBA}" destId="{82768F21-24EE-46E5-A58D-84F65AE70873}" srcOrd="1" destOrd="0" presId="urn:microsoft.com/office/officeart/2005/8/layout/hierarchy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74F5FA-134E-4913-947F-1040F00CB46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AD9C3E4-76ED-4039-B19D-7F38A6CFC9F0}">
      <dgm:prSet phldrT="[Text]"/>
      <dgm:spPr/>
      <dgm:t>
        <a:bodyPr/>
        <a:lstStyle/>
        <a:p>
          <a:r>
            <a:rPr lang="en-US" dirty="0" smtClean="0"/>
            <a:t>Planning</a:t>
          </a:r>
          <a:endParaRPr lang="en-US" dirty="0"/>
        </a:p>
      </dgm:t>
    </dgm:pt>
    <dgm:pt modelId="{CFDC42C2-1C40-4ADA-A997-677A58175E9C}" type="parTrans" cxnId="{7F356481-81DA-4727-A1B2-41C9E55A4F0D}">
      <dgm:prSet/>
      <dgm:spPr/>
      <dgm:t>
        <a:bodyPr/>
        <a:lstStyle/>
        <a:p>
          <a:endParaRPr lang="en-US"/>
        </a:p>
      </dgm:t>
    </dgm:pt>
    <dgm:pt modelId="{98D59527-9B6C-4514-8B9B-268833FE162A}" type="sibTrans" cxnId="{7F356481-81DA-4727-A1B2-41C9E55A4F0D}">
      <dgm:prSet/>
      <dgm:spPr/>
      <dgm:t>
        <a:bodyPr/>
        <a:lstStyle/>
        <a:p>
          <a:endParaRPr lang="en-US"/>
        </a:p>
      </dgm:t>
    </dgm:pt>
    <dgm:pt modelId="{921A1056-E4B1-4D71-92D6-92144F9988EA}">
      <dgm:prSet phldrT="[Text]" custT="1"/>
      <dgm:spPr/>
      <dgm:t>
        <a:bodyPr/>
        <a:lstStyle/>
        <a:p>
          <a:pPr marL="0" indent="0"/>
          <a:r>
            <a:rPr lang="en-US" sz="1800" dirty="0" smtClean="0"/>
            <a:t>University-wide assessment agenda</a:t>
          </a:r>
          <a:endParaRPr lang="en-US" sz="1800" dirty="0"/>
        </a:p>
      </dgm:t>
    </dgm:pt>
    <dgm:pt modelId="{A96C8680-6EFB-4DD1-9958-CE110814EC48}" type="parTrans" cxnId="{D94E0571-0662-4B10-AD26-AC5B8B1FA8C2}">
      <dgm:prSet/>
      <dgm:spPr/>
      <dgm:t>
        <a:bodyPr/>
        <a:lstStyle/>
        <a:p>
          <a:endParaRPr lang="en-US"/>
        </a:p>
      </dgm:t>
    </dgm:pt>
    <dgm:pt modelId="{1E5B53A3-33BC-4EB1-A7B1-17B946771CB8}" type="sibTrans" cxnId="{D94E0571-0662-4B10-AD26-AC5B8B1FA8C2}">
      <dgm:prSet/>
      <dgm:spPr/>
      <dgm:t>
        <a:bodyPr/>
        <a:lstStyle/>
        <a:p>
          <a:endParaRPr lang="en-US"/>
        </a:p>
      </dgm:t>
    </dgm:pt>
    <dgm:pt modelId="{1FB757FB-54DD-4B7B-BF74-64AD429DC46A}">
      <dgm:prSet phldrT="[Text]"/>
      <dgm:spPr/>
      <dgm:t>
        <a:bodyPr/>
        <a:lstStyle/>
        <a:p>
          <a:r>
            <a:rPr lang="en-US" dirty="0" smtClean="0"/>
            <a:t>Doing</a:t>
          </a:r>
          <a:endParaRPr lang="en-US" dirty="0"/>
        </a:p>
      </dgm:t>
    </dgm:pt>
    <dgm:pt modelId="{07C9A802-C836-4EB3-BA6A-970D0576F18C}" type="parTrans" cxnId="{C0128954-50FE-4D2A-8A16-4167995DEA1E}">
      <dgm:prSet/>
      <dgm:spPr/>
      <dgm:t>
        <a:bodyPr/>
        <a:lstStyle/>
        <a:p>
          <a:endParaRPr lang="en-US"/>
        </a:p>
      </dgm:t>
    </dgm:pt>
    <dgm:pt modelId="{5E29E9CC-A827-4D41-BC74-870B036F0A81}" type="sibTrans" cxnId="{C0128954-50FE-4D2A-8A16-4167995DEA1E}">
      <dgm:prSet/>
      <dgm:spPr/>
      <dgm:t>
        <a:bodyPr/>
        <a:lstStyle/>
        <a:p>
          <a:endParaRPr lang="en-US"/>
        </a:p>
      </dgm:t>
    </dgm:pt>
    <dgm:pt modelId="{416F966E-B6E2-402A-B340-7927B0D7B04E}">
      <dgm:prSet phldrT="[Text]"/>
      <dgm:spPr/>
      <dgm:t>
        <a:bodyPr/>
        <a:lstStyle/>
        <a:p>
          <a:r>
            <a:rPr lang="en-US" dirty="0" smtClean="0"/>
            <a:t>Student work samples, data</a:t>
          </a:r>
          <a:endParaRPr lang="en-US" dirty="0"/>
        </a:p>
      </dgm:t>
    </dgm:pt>
    <dgm:pt modelId="{4A909305-277F-4756-A401-E907506B1963}" type="parTrans" cxnId="{A913DB41-0503-4E58-A49D-884B28A18614}">
      <dgm:prSet/>
      <dgm:spPr/>
      <dgm:t>
        <a:bodyPr/>
        <a:lstStyle/>
        <a:p>
          <a:endParaRPr lang="en-US"/>
        </a:p>
      </dgm:t>
    </dgm:pt>
    <dgm:pt modelId="{50C55F4A-0A80-47EE-8E1D-A571D96BE043}" type="sibTrans" cxnId="{A913DB41-0503-4E58-A49D-884B28A18614}">
      <dgm:prSet/>
      <dgm:spPr/>
      <dgm:t>
        <a:bodyPr/>
        <a:lstStyle/>
        <a:p>
          <a:endParaRPr lang="en-US"/>
        </a:p>
      </dgm:t>
    </dgm:pt>
    <dgm:pt modelId="{424AD75E-C933-44A4-B042-F85C99EC961C}">
      <dgm:prSet phldrT="[Text]"/>
      <dgm:spPr/>
      <dgm:t>
        <a:bodyPr/>
        <a:lstStyle/>
        <a:p>
          <a:r>
            <a:rPr lang="en-US" dirty="0" smtClean="0"/>
            <a:t>Acting</a:t>
          </a:r>
          <a:endParaRPr lang="en-US" dirty="0"/>
        </a:p>
      </dgm:t>
    </dgm:pt>
    <dgm:pt modelId="{75FA61DE-B3B2-49CE-B59B-014DD8DDFF2B}" type="parTrans" cxnId="{AD030250-27BE-4562-A674-427F299EF35B}">
      <dgm:prSet/>
      <dgm:spPr/>
      <dgm:t>
        <a:bodyPr/>
        <a:lstStyle/>
        <a:p>
          <a:endParaRPr lang="en-US"/>
        </a:p>
      </dgm:t>
    </dgm:pt>
    <dgm:pt modelId="{271E9BB3-37AF-4D62-A8CB-1A306633C268}" type="sibTrans" cxnId="{AD030250-27BE-4562-A674-427F299EF35B}">
      <dgm:prSet/>
      <dgm:spPr/>
      <dgm:t>
        <a:bodyPr/>
        <a:lstStyle/>
        <a:p>
          <a:endParaRPr lang="en-US"/>
        </a:p>
      </dgm:t>
    </dgm:pt>
    <dgm:pt modelId="{7ED10011-8109-43BD-9797-9682AF118576}">
      <dgm:prSet phldrT="[Text]"/>
      <dgm:spPr/>
      <dgm:t>
        <a:bodyPr/>
        <a:lstStyle/>
        <a:p>
          <a:r>
            <a:rPr lang="en-US" dirty="0" smtClean="0"/>
            <a:t>Recommendations to FC-Executive Committee</a:t>
          </a:r>
          <a:endParaRPr lang="en-US" dirty="0"/>
        </a:p>
      </dgm:t>
    </dgm:pt>
    <dgm:pt modelId="{5CDB8D89-2028-4DBC-A823-3682AD6A7A08}" type="parTrans" cxnId="{11BF384C-B9A5-4849-B10F-E63552299C3D}">
      <dgm:prSet/>
      <dgm:spPr/>
      <dgm:t>
        <a:bodyPr/>
        <a:lstStyle/>
        <a:p>
          <a:endParaRPr lang="en-US"/>
        </a:p>
      </dgm:t>
    </dgm:pt>
    <dgm:pt modelId="{85C0F1DA-BA24-4F1E-89CC-799B4720D0B5}" type="sibTrans" cxnId="{11BF384C-B9A5-4849-B10F-E63552299C3D}">
      <dgm:prSet/>
      <dgm:spPr/>
      <dgm:t>
        <a:bodyPr/>
        <a:lstStyle/>
        <a:p>
          <a:endParaRPr lang="en-US"/>
        </a:p>
      </dgm:t>
    </dgm:pt>
    <dgm:pt modelId="{F20DD019-F338-431A-B38A-770A6AA3C64F}">
      <dgm:prSet phldrT="[Text]"/>
      <dgm:spPr/>
      <dgm:t>
        <a:bodyPr/>
        <a:lstStyle/>
        <a:p>
          <a:r>
            <a:rPr lang="en-US" dirty="0" smtClean="0"/>
            <a:t>Common rubrics</a:t>
          </a:r>
          <a:endParaRPr lang="en-US" dirty="0"/>
        </a:p>
      </dgm:t>
    </dgm:pt>
    <dgm:pt modelId="{62522E9E-FB8A-49FE-AA0D-2F061B66A93C}" type="parTrans" cxnId="{036F8959-5964-4547-B7F9-BDAA1F9283CC}">
      <dgm:prSet/>
      <dgm:spPr/>
      <dgm:t>
        <a:bodyPr/>
        <a:lstStyle/>
        <a:p>
          <a:endParaRPr lang="en-US"/>
        </a:p>
      </dgm:t>
    </dgm:pt>
    <dgm:pt modelId="{62FEC903-31A9-4C87-AC64-7E57F02005CE}" type="sibTrans" cxnId="{036F8959-5964-4547-B7F9-BDAA1F9283CC}">
      <dgm:prSet/>
      <dgm:spPr/>
      <dgm:t>
        <a:bodyPr/>
        <a:lstStyle/>
        <a:p>
          <a:endParaRPr lang="en-US"/>
        </a:p>
      </dgm:t>
    </dgm:pt>
    <dgm:pt modelId="{1E6083C9-FCCA-4F0C-A55A-08664CE4F681}">
      <dgm:prSet phldrT="[Text]"/>
      <dgm:spPr/>
      <dgm:t>
        <a:bodyPr/>
        <a:lstStyle/>
        <a:p>
          <a:r>
            <a:rPr lang="en-US" dirty="0" smtClean="0"/>
            <a:t>Analysis and summary of findings</a:t>
          </a:r>
          <a:endParaRPr lang="en-US" dirty="0"/>
        </a:p>
      </dgm:t>
    </dgm:pt>
    <dgm:pt modelId="{00EA08F4-D4DC-4C54-9A09-28E484BA2789}" type="parTrans" cxnId="{86F7FF04-AE38-4EFB-A843-127F392A1D67}">
      <dgm:prSet/>
      <dgm:spPr/>
      <dgm:t>
        <a:bodyPr/>
        <a:lstStyle/>
        <a:p>
          <a:endParaRPr lang="en-US"/>
        </a:p>
      </dgm:t>
    </dgm:pt>
    <dgm:pt modelId="{B4D0CECF-85C7-4CB1-B8D0-07C52DD9336B}" type="sibTrans" cxnId="{86F7FF04-AE38-4EFB-A843-127F392A1D67}">
      <dgm:prSet/>
      <dgm:spPr/>
      <dgm:t>
        <a:bodyPr/>
        <a:lstStyle/>
        <a:p>
          <a:endParaRPr lang="en-US"/>
        </a:p>
      </dgm:t>
    </dgm:pt>
    <dgm:pt modelId="{5A3B4375-6610-435F-A09A-A6231AE0A276}">
      <dgm:prSet phldrT="[Text]"/>
      <dgm:spPr/>
      <dgm:t>
        <a:bodyPr/>
        <a:lstStyle/>
        <a:p>
          <a:endParaRPr lang="en-US" dirty="0"/>
        </a:p>
      </dgm:t>
    </dgm:pt>
    <dgm:pt modelId="{66DB3354-C01B-424A-9F0C-D896622653CB}" type="parTrans" cxnId="{562AA90F-6257-4D47-90B7-73A1145C5044}">
      <dgm:prSet/>
      <dgm:spPr/>
      <dgm:t>
        <a:bodyPr/>
        <a:lstStyle/>
        <a:p>
          <a:endParaRPr lang="en-US"/>
        </a:p>
      </dgm:t>
    </dgm:pt>
    <dgm:pt modelId="{A9161C84-80BF-476D-877B-E10F078EB89F}" type="sibTrans" cxnId="{562AA90F-6257-4D47-90B7-73A1145C5044}">
      <dgm:prSet/>
      <dgm:spPr/>
      <dgm:t>
        <a:bodyPr/>
        <a:lstStyle/>
        <a:p>
          <a:endParaRPr lang="en-US"/>
        </a:p>
      </dgm:t>
    </dgm:pt>
    <dgm:pt modelId="{8EA6A5BF-7974-42F6-9279-9B67D6939126}">
      <dgm:prSet phldrT="[Text]"/>
      <dgm:spPr/>
      <dgm:t>
        <a:bodyPr/>
        <a:lstStyle/>
        <a:p>
          <a:r>
            <a:rPr lang="en-US" dirty="0" smtClean="0"/>
            <a:t>Executive Committee specifies </a:t>
          </a:r>
          <a:r>
            <a:rPr lang="en-US" dirty="0" err="1" smtClean="0"/>
            <a:t>followup</a:t>
          </a:r>
          <a:r>
            <a:rPr lang="en-US" dirty="0" smtClean="0"/>
            <a:t> actions</a:t>
          </a:r>
          <a:endParaRPr lang="en-US" dirty="0"/>
        </a:p>
      </dgm:t>
    </dgm:pt>
    <dgm:pt modelId="{FCF3F4F2-1C93-4E4C-8668-82BA2EE0DD2D}" type="parTrans" cxnId="{15D8E3A3-DACE-4B73-8761-481A9FC6E8EF}">
      <dgm:prSet/>
      <dgm:spPr/>
      <dgm:t>
        <a:bodyPr/>
        <a:lstStyle/>
        <a:p>
          <a:endParaRPr lang="en-US"/>
        </a:p>
      </dgm:t>
    </dgm:pt>
    <dgm:pt modelId="{9F29D555-08A2-43D6-ADDE-941984CD96CC}" type="sibTrans" cxnId="{15D8E3A3-DACE-4B73-8761-481A9FC6E8EF}">
      <dgm:prSet/>
      <dgm:spPr/>
      <dgm:t>
        <a:bodyPr/>
        <a:lstStyle/>
        <a:p>
          <a:endParaRPr lang="en-US"/>
        </a:p>
      </dgm:t>
    </dgm:pt>
    <dgm:pt modelId="{1FBD637E-24EE-4A4C-BF47-0425D0940D67}">
      <dgm:prSet phldrT="[Text]" custT="1"/>
      <dgm:spPr/>
      <dgm:t>
        <a:bodyPr/>
        <a:lstStyle/>
        <a:p>
          <a:pPr marL="0" indent="0"/>
          <a:r>
            <a:rPr lang="en-US" sz="1800" dirty="0" smtClean="0"/>
            <a:t>Shared commitment for improving learning</a:t>
          </a:r>
          <a:endParaRPr lang="en-US" sz="1800" dirty="0"/>
        </a:p>
      </dgm:t>
    </dgm:pt>
    <dgm:pt modelId="{9CE01E2C-7EC2-437C-B45E-BF3F5EB3C8A9}" type="sibTrans" cxnId="{8A1DC2CB-D342-4450-9660-6068F856E8A9}">
      <dgm:prSet/>
      <dgm:spPr/>
      <dgm:t>
        <a:bodyPr/>
        <a:lstStyle/>
        <a:p>
          <a:endParaRPr lang="en-US"/>
        </a:p>
      </dgm:t>
    </dgm:pt>
    <dgm:pt modelId="{AD8462C1-606D-4C66-8FA4-8D4793A90EFF}" type="parTrans" cxnId="{8A1DC2CB-D342-4450-9660-6068F856E8A9}">
      <dgm:prSet/>
      <dgm:spPr/>
      <dgm:t>
        <a:bodyPr/>
        <a:lstStyle/>
        <a:p>
          <a:endParaRPr lang="en-US"/>
        </a:p>
      </dgm:t>
    </dgm:pt>
    <dgm:pt modelId="{22BBE07F-4AF3-4160-B8FC-542E056F2275}">
      <dgm:prSet phldrT="[Text]" custT="1"/>
      <dgm:spPr/>
      <dgm:t>
        <a:bodyPr/>
        <a:lstStyle/>
        <a:p>
          <a:pPr marL="0" indent="0"/>
          <a:r>
            <a:rPr lang="en-US" sz="1800" dirty="0" smtClean="0"/>
            <a:t>Agreed-upon outcomes and priorities</a:t>
          </a:r>
          <a:endParaRPr lang="en-US" sz="1800" dirty="0"/>
        </a:p>
      </dgm:t>
    </dgm:pt>
    <dgm:pt modelId="{B587855C-0650-4936-85E9-1EB6C66D151F}" type="sibTrans" cxnId="{F04F5C53-7333-45EE-B9AF-7698D9EB9918}">
      <dgm:prSet/>
      <dgm:spPr/>
      <dgm:t>
        <a:bodyPr/>
        <a:lstStyle/>
        <a:p>
          <a:endParaRPr lang="en-US"/>
        </a:p>
      </dgm:t>
    </dgm:pt>
    <dgm:pt modelId="{AD9975FC-FCF4-4B1B-BAF7-6F0A5F15BF32}" type="parTrans" cxnId="{F04F5C53-7333-45EE-B9AF-7698D9EB9918}">
      <dgm:prSet/>
      <dgm:spPr/>
      <dgm:t>
        <a:bodyPr/>
        <a:lstStyle/>
        <a:p>
          <a:endParaRPr lang="en-US"/>
        </a:p>
      </dgm:t>
    </dgm:pt>
    <dgm:pt modelId="{F7F4DEBF-7082-4168-847C-8464081EC611}" type="pres">
      <dgm:prSet presAssocID="{A874F5FA-134E-4913-947F-1040F00CB466}" presName="linearFlow" presStyleCnt="0">
        <dgm:presLayoutVars>
          <dgm:dir/>
          <dgm:animLvl val="lvl"/>
          <dgm:resizeHandles val="exact"/>
        </dgm:presLayoutVars>
      </dgm:prSet>
      <dgm:spPr/>
      <dgm:t>
        <a:bodyPr/>
        <a:lstStyle/>
        <a:p>
          <a:endParaRPr lang="en-US"/>
        </a:p>
      </dgm:t>
    </dgm:pt>
    <dgm:pt modelId="{CF54CA74-8FBD-4387-992F-D3EB610581D0}" type="pres">
      <dgm:prSet presAssocID="{3AD9C3E4-76ED-4039-B19D-7F38A6CFC9F0}" presName="composite" presStyleCnt="0"/>
      <dgm:spPr/>
    </dgm:pt>
    <dgm:pt modelId="{83A2D03D-01C1-4B2E-AC05-B19750B5A228}" type="pres">
      <dgm:prSet presAssocID="{3AD9C3E4-76ED-4039-B19D-7F38A6CFC9F0}" presName="parentText" presStyleLbl="alignNode1" presStyleIdx="0" presStyleCnt="3" custScaleX="103331">
        <dgm:presLayoutVars>
          <dgm:chMax val="1"/>
          <dgm:bulletEnabled val="1"/>
        </dgm:presLayoutVars>
      </dgm:prSet>
      <dgm:spPr/>
      <dgm:t>
        <a:bodyPr/>
        <a:lstStyle/>
        <a:p>
          <a:endParaRPr lang="en-US"/>
        </a:p>
      </dgm:t>
    </dgm:pt>
    <dgm:pt modelId="{A588F2D9-B85F-4D74-AEDD-73239D144CAF}" type="pres">
      <dgm:prSet presAssocID="{3AD9C3E4-76ED-4039-B19D-7F38A6CFC9F0}" presName="descendantText" presStyleLbl="alignAcc1" presStyleIdx="0" presStyleCnt="3">
        <dgm:presLayoutVars>
          <dgm:bulletEnabled val="1"/>
        </dgm:presLayoutVars>
      </dgm:prSet>
      <dgm:spPr/>
      <dgm:t>
        <a:bodyPr/>
        <a:lstStyle/>
        <a:p>
          <a:endParaRPr lang="en-US"/>
        </a:p>
      </dgm:t>
    </dgm:pt>
    <dgm:pt modelId="{9AF53DBD-BEAF-40B6-963B-920A4575C07E}" type="pres">
      <dgm:prSet presAssocID="{98D59527-9B6C-4514-8B9B-268833FE162A}" presName="sp" presStyleCnt="0"/>
      <dgm:spPr/>
    </dgm:pt>
    <dgm:pt modelId="{F1ECFF77-0251-4751-8569-9B0DEC1174EE}" type="pres">
      <dgm:prSet presAssocID="{1FB757FB-54DD-4B7B-BF74-64AD429DC46A}" presName="composite" presStyleCnt="0"/>
      <dgm:spPr/>
    </dgm:pt>
    <dgm:pt modelId="{29B59F88-5204-4D36-BDAE-4543DAD832DB}" type="pres">
      <dgm:prSet presAssocID="{1FB757FB-54DD-4B7B-BF74-64AD429DC46A}" presName="parentText" presStyleLbl="alignNode1" presStyleIdx="1" presStyleCnt="3">
        <dgm:presLayoutVars>
          <dgm:chMax val="1"/>
          <dgm:bulletEnabled val="1"/>
        </dgm:presLayoutVars>
      </dgm:prSet>
      <dgm:spPr/>
      <dgm:t>
        <a:bodyPr/>
        <a:lstStyle/>
        <a:p>
          <a:endParaRPr lang="en-US"/>
        </a:p>
      </dgm:t>
    </dgm:pt>
    <dgm:pt modelId="{642097C4-642F-43A9-96C5-512E54D4CF95}" type="pres">
      <dgm:prSet presAssocID="{1FB757FB-54DD-4B7B-BF74-64AD429DC46A}" presName="descendantText" presStyleLbl="alignAcc1" presStyleIdx="1" presStyleCnt="3">
        <dgm:presLayoutVars>
          <dgm:bulletEnabled val="1"/>
        </dgm:presLayoutVars>
      </dgm:prSet>
      <dgm:spPr/>
      <dgm:t>
        <a:bodyPr/>
        <a:lstStyle/>
        <a:p>
          <a:endParaRPr lang="en-US"/>
        </a:p>
      </dgm:t>
    </dgm:pt>
    <dgm:pt modelId="{A767481E-F99C-4C1F-9FF7-81F25E44D5E3}" type="pres">
      <dgm:prSet presAssocID="{5E29E9CC-A827-4D41-BC74-870B036F0A81}" presName="sp" presStyleCnt="0"/>
      <dgm:spPr/>
    </dgm:pt>
    <dgm:pt modelId="{613EA6AD-68DD-4AB7-895C-0B2B94638BF8}" type="pres">
      <dgm:prSet presAssocID="{424AD75E-C933-44A4-B042-F85C99EC961C}" presName="composite" presStyleCnt="0"/>
      <dgm:spPr/>
    </dgm:pt>
    <dgm:pt modelId="{330FF160-4E72-4888-BF28-3A31FF45616E}" type="pres">
      <dgm:prSet presAssocID="{424AD75E-C933-44A4-B042-F85C99EC961C}" presName="parentText" presStyleLbl="alignNode1" presStyleIdx="2" presStyleCnt="3">
        <dgm:presLayoutVars>
          <dgm:chMax val="1"/>
          <dgm:bulletEnabled val="1"/>
        </dgm:presLayoutVars>
      </dgm:prSet>
      <dgm:spPr/>
      <dgm:t>
        <a:bodyPr/>
        <a:lstStyle/>
        <a:p>
          <a:endParaRPr lang="en-US"/>
        </a:p>
      </dgm:t>
    </dgm:pt>
    <dgm:pt modelId="{B19534EC-6DC0-4C8E-B885-25FB395301B4}" type="pres">
      <dgm:prSet presAssocID="{424AD75E-C933-44A4-B042-F85C99EC961C}" presName="descendantText" presStyleLbl="alignAcc1" presStyleIdx="2" presStyleCnt="3">
        <dgm:presLayoutVars>
          <dgm:bulletEnabled val="1"/>
        </dgm:presLayoutVars>
      </dgm:prSet>
      <dgm:spPr/>
      <dgm:t>
        <a:bodyPr/>
        <a:lstStyle/>
        <a:p>
          <a:endParaRPr lang="en-US"/>
        </a:p>
      </dgm:t>
    </dgm:pt>
  </dgm:ptLst>
  <dgm:cxnLst>
    <dgm:cxn modelId="{64F907F9-BBAC-4E20-901E-5D8A57A35C01}" type="presOf" srcId="{3AD9C3E4-76ED-4039-B19D-7F38A6CFC9F0}" destId="{83A2D03D-01C1-4B2E-AC05-B19750B5A228}" srcOrd="0" destOrd="0" presId="urn:microsoft.com/office/officeart/2005/8/layout/chevron2"/>
    <dgm:cxn modelId="{B5F2AD60-012B-4E6F-A4AF-5E87E4D8313F}" type="presOf" srcId="{F20DD019-F338-431A-B38A-770A6AA3C64F}" destId="{642097C4-642F-43A9-96C5-512E54D4CF95}" srcOrd="0" destOrd="0" presId="urn:microsoft.com/office/officeart/2005/8/layout/chevron2"/>
    <dgm:cxn modelId="{88685BFE-25D0-4307-A8C8-584511E261FE}" type="presOf" srcId="{8EA6A5BF-7974-42F6-9279-9B67D6939126}" destId="{B19534EC-6DC0-4C8E-B885-25FB395301B4}" srcOrd="0" destOrd="1" presId="urn:microsoft.com/office/officeart/2005/8/layout/chevron2"/>
    <dgm:cxn modelId="{FF2E387A-302B-4CF8-9F88-1A5592D2C4E3}" type="presOf" srcId="{A874F5FA-134E-4913-947F-1040F00CB466}" destId="{F7F4DEBF-7082-4168-847C-8464081EC611}" srcOrd="0" destOrd="0" presId="urn:microsoft.com/office/officeart/2005/8/layout/chevron2"/>
    <dgm:cxn modelId="{817CBF41-3FC1-479D-B777-11C84376D413}" type="presOf" srcId="{921A1056-E4B1-4D71-92D6-92144F9988EA}" destId="{A588F2D9-B85F-4D74-AEDD-73239D144CAF}" srcOrd="0" destOrd="0" presId="urn:microsoft.com/office/officeart/2005/8/layout/chevron2"/>
    <dgm:cxn modelId="{BC6ACBCE-BE70-4626-AA1B-C4A00EEC2504}" type="presOf" srcId="{7ED10011-8109-43BD-9797-9682AF118576}" destId="{B19534EC-6DC0-4C8E-B885-25FB395301B4}" srcOrd="0" destOrd="0" presId="urn:microsoft.com/office/officeart/2005/8/layout/chevron2"/>
    <dgm:cxn modelId="{DD30ABA6-16AB-499B-80FE-26E9893FBBED}" type="presOf" srcId="{22BBE07F-4AF3-4160-B8FC-542E056F2275}" destId="{A588F2D9-B85F-4D74-AEDD-73239D144CAF}" srcOrd="0" destOrd="1" presId="urn:microsoft.com/office/officeart/2005/8/layout/chevron2"/>
    <dgm:cxn modelId="{86F7FF04-AE38-4EFB-A843-127F392A1D67}" srcId="{1FB757FB-54DD-4B7B-BF74-64AD429DC46A}" destId="{1E6083C9-FCCA-4F0C-A55A-08664CE4F681}" srcOrd="2" destOrd="0" parTransId="{00EA08F4-D4DC-4C54-9A09-28E484BA2789}" sibTransId="{B4D0CECF-85C7-4CB1-B8D0-07C52DD9336B}"/>
    <dgm:cxn modelId="{D94E0571-0662-4B10-AD26-AC5B8B1FA8C2}" srcId="{3AD9C3E4-76ED-4039-B19D-7F38A6CFC9F0}" destId="{921A1056-E4B1-4D71-92D6-92144F9988EA}" srcOrd="0" destOrd="0" parTransId="{A96C8680-6EFB-4DD1-9958-CE110814EC48}" sibTransId="{1E5B53A3-33BC-4EB1-A7B1-17B946771CB8}"/>
    <dgm:cxn modelId="{F04F5C53-7333-45EE-B9AF-7698D9EB9918}" srcId="{921A1056-E4B1-4D71-92D6-92144F9988EA}" destId="{22BBE07F-4AF3-4160-B8FC-542E056F2275}" srcOrd="0" destOrd="0" parTransId="{AD9975FC-FCF4-4B1B-BAF7-6F0A5F15BF32}" sibTransId="{B587855C-0650-4936-85E9-1EB6C66D151F}"/>
    <dgm:cxn modelId="{562AA90F-6257-4D47-90B7-73A1145C5044}" srcId="{424AD75E-C933-44A4-B042-F85C99EC961C}" destId="{5A3B4375-6610-435F-A09A-A6231AE0A276}" srcOrd="2" destOrd="0" parTransId="{66DB3354-C01B-424A-9F0C-D896622653CB}" sibTransId="{A9161C84-80BF-476D-877B-E10F078EB89F}"/>
    <dgm:cxn modelId="{D0265DFE-8933-4C40-A0FF-250879D6310B}" type="presOf" srcId="{5A3B4375-6610-435F-A09A-A6231AE0A276}" destId="{B19534EC-6DC0-4C8E-B885-25FB395301B4}" srcOrd="0" destOrd="2" presId="urn:microsoft.com/office/officeart/2005/8/layout/chevron2"/>
    <dgm:cxn modelId="{15D8E3A3-DACE-4B73-8761-481A9FC6E8EF}" srcId="{424AD75E-C933-44A4-B042-F85C99EC961C}" destId="{8EA6A5BF-7974-42F6-9279-9B67D6939126}" srcOrd="1" destOrd="0" parTransId="{FCF3F4F2-1C93-4E4C-8668-82BA2EE0DD2D}" sibTransId="{9F29D555-08A2-43D6-ADDE-941984CD96CC}"/>
    <dgm:cxn modelId="{036F8959-5964-4547-B7F9-BDAA1F9283CC}" srcId="{1FB757FB-54DD-4B7B-BF74-64AD429DC46A}" destId="{F20DD019-F338-431A-B38A-770A6AA3C64F}" srcOrd="0" destOrd="0" parTransId="{62522E9E-FB8A-49FE-AA0D-2F061B66A93C}" sibTransId="{62FEC903-31A9-4C87-AC64-7E57F02005CE}"/>
    <dgm:cxn modelId="{4FE8CA2B-339D-439E-AE89-41C85BDDA49D}" type="presOf" srcId="{416F966E-B6E2-402A-B340-7927B0D7B04E}" destId="{642097C4-642F-43A9-96C5-512E54D4CF95}" srcOrd="0" destOrd="1" presId="urn:microsoft.com/office/officeart/2005/8/layout/chevron2"/>
    <dgm:cxn modelId="{ABA96914-BFCF-402E-800B-D071D6B8919D}" type="presOf" srcId="{1FBD637E-24EE-4A4C-BF47-0425D0940D67}" destId="{A588F2D9-B85F-4D74-AEDD-73239D144CAF}" srcOrd="0" destOrd="2" presId="urn:microsoft.com/office/officeart/2005/8/layout/chevron2"/>
    <dgm:cxn modelId="{B72387EF-9765-4CBF-800F-3D354A98E874}" type="presOf" srcId="{424AD75E-C933-44A4-B042-F85C99EC961C}" destId="{330FF160-4E72-4888-BF28-3A31FF45616E}" srcOrd="0" destOrd="0" presId="urn:microsoft.com/office/officeart/2005/8/layout/chevron2"/>
    <dgm:cxn modelId="{45A97B65-8058-4363-A1CD-9D7B86C71670}" type="presOf" srcId="{1FB757FB-54DD-4B7B-BF74-64AD429DC46A}" destId="{29B59F88-5204-4D36-BDAE-4543DAD832DB}" srcOrd="0" destOrd="0" presId="urn:microsoft.com/office/officeart/2005/8/layout/chevron2"/>
    <dgm:cxn modelId="{C0128954-50FE-4D2A-8A16-4167995DEA1E}" srcId="{A874F5FA-134E-4913-947F-1040F00CB466}" destId="{1FB757FB-54DD-4B7B-BF74-64AD429DC46A}" srcOrd="1" destOrd="0" parTransId="{07C9A802-C836-4EB3-BA6A-970D0576F18C}" sibTransId="{5E29E9CC-A827-4D41-BC74-870B036F0A81}"/>
    <dgm:cxn modelId="{A913DB41-0503-4E58-A49D-884B28A18614}" srcId="{1FB757FB-54DD-4B7B-BF74-64AD429DC46A}" destId="{416F966E-B6E2-402A-B340-7927B0D7B04E}" srcOrd="1" destOrd="0" parTransId="{4A909305-277F-4756-A401-E907506B1963}" sibTransId="{50C55F4A-0A80-47EE-8E1D-A571D96BE043}"/>
    <dgm:cxn modelId="{7F356481-81DA-4727-A1B2-41C9E55A4F0D}" srcId="{A874F5FA-134E-4913-947F-1040F00CB466}" destId="{3AD9C3E4-76ED-4039-B19D-7F38A6CFC9F0}" srcOrd="0" destOrd="0" parTransId="{CFDC42C2-1C40-4ADA-A997-677A58175E9C}" sibTransId="{98D59527-9B6C-4514-8B9B-268833FE162A}"/>
    <dgm:cxn modelId="{A74CCC08-2620-45FB-BFA2-4D75B0CD59A7}" type="presOf" srcId="{1E6083C9-FCCA-4F0C-A55A-08664CE4F681}" destId="{642097C4-642F-43A9-96C5-512E54D4CF95}" srcOrd="0" destOrd="2" presId="urn:microsoft.com/office/officeart/2005/8/layout/chevron2"/>
    <dgm:cxn modelId="{8A1DC2CB-D342-4450-9660-6068F856E8A9}" srcId="{921A1056-E4B1-4D71-92D6-92144F9988EA}" destId="{1FBD637E-24EE-4A4C-BF47-0425D0940D67}" srcOrd="1" destOrd="0" parTransId="{AD8462C1-606D-4C66-8FA4-8D4793A90EFF}" sibTransId="{9CE01E2C-7EC2-437C-B45E-BF3F5EB3C8A9}"/>
    <dgm:cxn modelId="{11BF384C-B9A5-4849-B10F-E63552299C3D}" srcId="{424AD75E-C933-44A4-B042-F85C99EC961C}" destId="{7ED10011-8109-43BD-9797-9682AF118576}" srcOrd="0" destOrd="0" parTransId="{5CDB8D89-2028-4DBC-A823-3682AD6A7A08}" sibTransId="{85C0F1DA-BA24-4F1E-89CC-799B4720D0B5}"/>
    <dgm:cxn modelId="{AD030250-27BE-4562-A674-427F299EF35B}" srcId="{A874F5FA-134E-4913-947F-1040F00CB466}" destId="{424AD75E-C933-44A4-B042-F85C99EC961C}" srcOrd="2" destOrd="0" parTransId="{75FA61DE-B3B2-49CE-B59B-014DD8DDFF2B}" sibTransId="{271E9BB3-37AF-4D62-A8CB-1A306633C268}"/>
    <dgm:cxn modelId="{7464F091-AABC-48B2-947C-821E6157F855}" type="presParOf" srcId="{F7F4DEBF-7082-4168-847C-8464081EC611}" destId="{CF54CA74-8FBD-4387-992F-D3EB610581D0}" srcOrd="0" destOrd="0" presId="urn:microsoft.com/office/officeart/2005/8/layout/chevron2"/>
    <dgm:cxn modelId="{84D644DD-482B-402B-960A-522A5F78CA01}" type="presParOf" srcId="{CF54CA74-8FBD-4387-992F-D3EB610581D0}" destId="{83A2D03D-01C1-4B2E-AC05-B19750B5A228}" srcOrd="0" destOrd="0" presId="urn:microsoft.com/office/officeart/2005/8/layout/chevron2"/>
    <dgm:cxn modelId="{E18E1262-8953-4D89-9CEE-CAC2C5EA5781}" type="presParOf" srcId="{CF54CA74-8FBD-4387-992F-D3EB610581D0}" destId="{A588F2D9-B85F-4D74-AEDD-73239D144CAF}" srcOrd="1" destOrd="0" presId="urn:microsoft.com/office/officeart/2005/8/layout/chevron2"/>
    <dgm:cxn modelId="{92A33F4F-1949-4626-8AD5-A7D4F70A9EBC}" type="presParOf" srcId="{F7F4DEBF-7082-4168-847C-8464081EC611}" destId="{9AF53DBD-BEAF-40B6-963B-920A4575C07E}" srcOrd="1" destOrd="0" presId="urn:microsoft.com/office/officeart/2005/8/layout/chevron2"/>
    <dgm:cxn modelId="{F75650A5-7856-4761-AF67-FDB9DDA8CD08}" type="presParOf" srcId="{F7F4DEBF-7082-4168-847C-8464081EC611}" destId="{F1ECFF77-0251-4751-8569-9B0DEC1174EE}" srcOrd="2" destOrd="0" presId="urn:microsoft.com/office/officeart/2005/8/layout/chevron2"/>
    <dgm:cxn modelId="{411D166F-7E0E-4C32-8BE3-1CEAF2C35467}" type="presParOf" srcId="{F1ECFF77-0251-4751-8569-9B0DEC1174EE}" destId="{29B59F88-5204-4D36-BDAE-4543DAD832DB}" srcOrd="0" destOrd="0" presId="urn:microsoft.com/office/officeart/2005/8/layout/chevron2"/>
    <dgm:cxn modelId="{3EB94C9B-BC3B-4DD8-9D99-7E532723EE7D}" type="presParOf" srcId="{F1ECFF77-0251-4751-8569-9B0DEC1174EE}" destId="{642097C4-642F-43A9-96C5-512E54D4CF95}" srcOrd="1" destOrd="0" presId="urn:microsoft.com/office/officeart/2005/8/layout/chevron2"/>
    <dgm:cxn modelId="{8108F08D-673C-483E-82B1-C67B385C228A}" type="presParOf" srcId="{F7F4DEBF-7082-4168-847C-8464081EC611}" destId="{A767481E-F99C-4C1F-9FF7-81F25E44D5E3}" srcOrd="3" destOrd="0" presId="urn:microsoft.com/office/officeart/2005/8/layout/chevron2"/>
    <dgm:cxn modelId="{F632B45E-01BD-4207-994B-F6D3750BE495}" type="presParOf" srcId="{F7F4DEBF-7082-4168-847C-8464081EC611}" destId="{613EA6AD-68DD-4AB7-895C-0B2B94638BF8}" srcOrd="4" destOrd="0" presId="urn:microsoft.com/office/officeart/2005/8/layout/chevron2"/>
    <dgm:cxn modelId="{98C852A4-01E9-497E-BC16-B3A4C79C309A}" type="presParOf" srcId="{613EA6AD-68DD-4AB7-895C-0B2B94638BF8}" destId="{330FF160-4E72-4888-BF28-3A31FF45616E}" srcOrd="0" destOrd="0" presId="urn:microsoft.com/office/officeart/2005/8/layout/chevron2"/>
    <dgm:cxn modelId="{15C90E99-36FE-4903-9928-0E95C4A7A1FE}" type="presParOf" srcId="{613EA6AD-68DD-4AB7-895C-0B2B94638BF8}" destId="{B19534EC-6DC0-4C8E-B885-25FB395301B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72E54-2418-43FA-A5F3-0816A00D7898}">
      <dsp:nvSpPr>
        <dsp:cNvPr id="0" name=""/>
        <dsp:cNvSpPr/>
      </dsp:nvSpPr>
      <dsp:spPr>
        <a:xfrm>
          <a:off x="6324600" y="2412706"/>
          <a:ext cx="3333071" cy="20348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57150" lvl="1" indent="-57150" algn="l" defTabSz="400050">
            <a:lnSpc>
              <a:spcPct val="90000"/>
            </a:lnSpc>
            <a:spcBef>
              <a:spcPct val="0"/>
            </a:spcBef>
            <a:spcAft>
              <a:spcPct val="15000"/>
            </a:spcAft>
            <a:buChar char="••"/>
          </a:pPr>
          <a:endParaRPr lang="en-US" sz="900" kern="1200" dirty="0"/>
        </a:p>
        <a:p>
          <a:pPr marL="114300" lvl="1" indent="-114300" algn="l" defTabSz="622300">
            <a:lnSpc>
              <a:spcPct val="90000"/>
            </a:lnSpc>
            <a:spcBef>
              <a:spcPct val="0"/>
            </a:spcBef>
            <a:spcAft>
              <a:spcPct val="15000"/>
            </a:spcAft>
            <a:buChar char="••"/>
          </a:pPr>
          <a:r>
            <a:rPr lang="en-US" sz="1400" kern="1200" dirty="0" smtClean="0"/>
            <a:t>Tweaking 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Revising measures</a:t>
          </a:r>
          <a:endParaRPr lang="en-US" sz="1400" kern="1200" dirty="0"/>
        </a:p>
        <a:p>
          <a:pPr marL="114300" lvl="1" indent="-114300" algn="l" defTabSz="622300">
            <a:lnSpc>
              <a:spcPct val="90000"/>
            </a:lnSpc>
            <a:spcBef>
              <a:spcPct val="0"/>
            </a:spcBef>
            <a:spcAft>
              <a:spcPct val="15000"/>
            </a:spcAft>
            <a:buChar char="••"/>
          </a:pPr>
          <a:r>
            <a:rPr lang="en-US" sz="1400" kern="1200" dirty="0" smtClean="0"/>
            <a:t>Sharing findings</a:t>
          </a:r>
          <a:endParaRPr lang="en-US" sz="1400" kern="1200" dirty="0"/>
        </a:p>
        <a:p>
          <a:pPr marL="114300" lvl="1" indent="-114300" defTabSz="622300">
            <a:lnSpc>
              <a:spcPct val="90000"/>
            </a:lnSpc>
            <a:spcBef>
              <a:spcPct val="0"/>
            </a:spcBef>
            <a:spcAft>
              <a:spcPct val="15000"/>
            </a:spcAft>
            <a:buChar char="••"/>
          </a:pPr>
          <a:r>
            <a:rPr lang="en-US" sz="1400" kern="1200" dirty="0" smtClean="0"/>
            <a:t>Focusing on improving learning</a:t>
          </a:r>
        </a:p>
        <a:p>
          <a:pPr marL="114300" lvl="1" indent="-114300" defTabSz="622300">
            <a:lnSpc>
              <a:spcPct val="90000"/>
            </a:lnSpc>
            <a:spcBef>
              <a:spcPct val="0"/>
            </a:spcBef>
            <a:spcAft>
              <a:spcPct val="15000"/>
            </a:spcAft>
            <a:buChar char="••"/>
          </a:pPr>
          <a:endParaRPr lang="en-US" sz="300" kern="1200" dirty="0" smtClean="0"/>
        </a:p>
        <a:p>
          <a:pPr marL="114300" lvl="1" indent="-114300" algn="l" defTabSz="622300">
            <a:lnSpc>
              <a:spcPct val="90000"/>
            </a:lnSpc>
            <a:spcBef>
              <a:spcPct val="0"/>
            </a:spcBef>
            <a:spcAft>
              <a:spcPct val="15000"/>
            </a:spcAft>
            <a:buChar char="••"/>
          </a:pPr>
          <a:endParaRPr lang="en-US" sz="1400" kern="1200" dirty="0"/>
        </a:p>
      </dsp:txBody>
      <dsp:txXfrm>
        <a:off x="7369221" y="2966128"/>
        <a:ext cx="2243750" cy="1436767"/>
      </dsp:txXfrm>
    </dsp:sp>
    <dsp:sp modelId="{E5CDC429-6E41-4457-97D4-8E07B6E7FDFF}">
      <dsp:nvSpPr>
        <dsp:cNvPr id="0" name=""/>
        <dsp:cNvSpPr/>
      </dsp:nvSpPr>
      <dsp:spPr>
        <a:xfrm>
          <a:off x="1443503" y="2357189"/>
          <a:ext cx="3719290" cy="21869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Embedding processes and practices</a:t>
          </a:r>
          <a:endParaRPr lang="en-US" sz="1400" kern="1200" dirty="0"/>
        </a:p>
        <a:p>
          <a:pPr marL="114300" lvl="1" indent="-114300" algn="l" defTabSz="622300">
            <a:lnSpc>
              <a:spcPct val="90000"/>
            </a:lnSpc>
            <a:spcBef>
              <a:spcPct val="0"/>
            </a:spcBef>
            <a:spcAft>
              <a:spcPct val="15000"/>
            </a:spcAft>
            <a:buChar char="••"/>
          </a:pPr>
          <a:r>
            <a:rPr lang="en-US" sz="1400" kern="1200" dirty="0" smtClean="0"/>
            <a:t>Engaging faculty governance</a:t>
          </a:r>
          <a:endParaRPr lang="en-US" sz="1400" kern="1200" dirty="0"/>
        </a:p>
        <a:p>
          <a:pPr marL="114300" lvl="1" indent="-114300" algn="l" defTabSz="622300">
            <a:lnSpc>
              <a:spcPct val="90000"/>
            </a:lnSpc>
            <a:spcBef>
              <a:spcPct val="0"/>
            </a:spcBef>
            <a:spcAft>
              <a:spcPct val="15000"/>
            </a:spcAft>
            <a:buChar char="••"/>
          </a:pPr>
          <a:r>
            <a:rPr lang="en-US" sz="1400" kern="1200" dirty="0" smtClean="0"/>
            <a:t>Recognizing faculty scholarship</a:t>
          </a:r>
        </a:p>
        <a:p>
          <a:pPr marL="114300" lvl="1" indent="-114300"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57150" lvl="1" indent="-57150" algn="l" defTabSz="355600">
            <a:lnSpc>
              <a:spcPct val="90000"/>
            </a:lnSpc>
            <a:spcBef>
              <a:spcPct val="0"/>
            </a:spcBef>
            <a:spcAft>
              <a:spcPct val="15000"/>
            </a:spcAft>
            <a:buChar char="••"/>
          </a:pPr>
          <a:endParaRPr lang="en-US" sz="800" kern="1200" dirty="0"/>
        </a:p>
      </dsp:txBody>
      <dsp:txXfrm>
        <a:off x="1491542" y="2951955"/>
        <a:ext cx="2507425" cy="1544102"/>
      </dsp:txXfrm>
    </dsp:sp>
    <dsp:sp modelId="{ED63C388-2338-48A1-92E9-077079B6EC2D}">
      <dsp:nvSpPr>
        <dsp:cNvPr id="0" name=""/>
        <dsp:cNvSpPr/>
      </dsp:nvSpPr>
      <dsp:spPr>
        <a:xfrm>
          <a:off x="6121492" y="-22768"/>
          <a:ext cx="3512858" cy="17973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Piloting plans</a:t>
          </a:r>
          <a:endParaRPr lang="en-US" sz="1400" kern="1200" dirty="0"/>
        </a:p>
        <a:p>
          <a:pPr marL="114300" lvl="1" indent="-114300" algn="l" defTabSz="622300">
            <a:lnSpc>
              <a:spcPct val="90000"/>
            </a:lnSpc>
            <a:spcBef>
              <a:spcPct val="0"/>
            </a:spcBef>
            <a:spcAft>
              <a:spcPct val="15000"/>
            </a:spcAft>
            <a:buChar char="••"/>
          </a:pPr>
          <a:r>
            <a:rPr lang="en-US" sz="1400" kern="1200" dirty="0" smtClean="0"/>
            <a:t>Developing assessment habits of mind</a:t>
          </a:r>
          <a:endParaRPr lang="en-US" sz="1400" kern="1200" dirty="0"/>
        </a:p>
        <a:p>
          <a:pPr marL="114300" lvl="1" indent="-114300" algn="l" defTabSz="622300">
            <a:lnSpc>
              <a:spcPct val="90000"/>
            </a:lnSpc>
            <a:spcBef>
              <a:spcPct val="0"/>
            </a:spcBef>
            <a:spcAft>
              <a:spcPct val="15000"/>
            </a:spcAft>
            <a:buChar char="••"/>
          </a:pPr>
          <a:r>
            <a:rPr lang="en-US" sz="1400" kern="1200" dirty="0" smtClean="0"/>
            <a:t>Reporting results</a:t>
          </a:r>
          <a:endParaRPr lang="en-US" sz="1400" kern="1200" dirty="0"/>
        </a:p>
      </dsp:txBody>
      <dsp:txXfrm>
        <a:off x="7214832" y="16714"/>
        <a:ext cx="2380036" cy="1269047"/>
      </dsp:txXfrm>
    </dsp:sp>
    <dsp:sp modelId="{9609C1D0-3859-4176-AC91-C57FE84CBEE1}">
      <dsp:nvSpPr>
        <dsp:cNvPr id="0" name=""/>
        <dsp:cNvSpPr/>
      </dsp:nvSpPr>
      <dsp:spPr>
        <a:xfrm>
          <a:off x="1509616" y="-16915"/>
          <a:ext cx="3485992" cy="17505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Building culture</a:t>
          </a:r>
          <a:endParaRPr lang="en-US" sz="1400" kern="1200" dirty="0"/>
        </a:p>
        <a:p>
          <a:pPr marL="114300" lvl="1" indent="-114300" algn="l" defTabSz="622300">
            <a:lnSpc>
              <a:spcPct val="90000"/>
            </a:lnSpc>
            <a:spcBef>
              <a:spcPct val="0"/>
            </a:spcBef>
            <a:spcAft>
              <a:spcPct val="15000"/>
            </a:spcAft>
            <a:buChar char="••"/>
          </a:pPr>
          <a:r>
            <a:rPr lang="en-US" sz="1400" kern="1200" dirty="0" smtClean="0"/>
            <a:t>Seeking commitments</a:t>
          </a:r>
          <a:endParaRPr lang="en-US" sz="1400" kern="1200" dirty="0"/>
        </a:p>
        <a:p>
          <a:pPr marL="114300" lvl="1" indent="-114300" algn="l" defTabSz="622300">
            <a:lnSpc>
              <a:spcPct val="90000"/>
            </a:lnSpc>
            <a:spcBef>
              <a:spcPct val="0"/>
            </a:spcBef>
            <a:spcAft>
              <a:spcPct val="15000"/>
            </a:spcAft>
            <a:buChar char="••"/>
          </a:pPr>
          <a:r>
            <a:rPr lang="en-US" sz="1400" kern="1200" dirty="0" smtClean="0"/>
            <a:t>Examining status of assessment</a:t>
          </a:r>
          <a:endParaRPr lang="en-US" sz="1400" kern="1200" dirty="0"/>
        </a:p>
        <a:p>
          <a:pPr marL="114300" lvl="1" indent="-114300" algn="l" defTabSz="622300">
            <a:lnSpc>
              <a:spcPct val="90000"/>
            </a:lnSpc>
            <a:spcBef>
              <a:spcPct val="0"/>
            </a:spcBef>
            <a:spcAft>
              <a:spcPct val="15000"/>
            </a:spcAft>
            <a:buChar char="••"/>
          </a:pPr>
          <a:r>
            <a:rPr lang="en-US" sz="1400" kern="1200" dirty="0" smtClean="0"/>
            <a:t>Planning for assessment</a:t>
          </a:r>
          <a:endParaRPr lang="en-US" sz="1400" kern="1200" dirty="0"/>
        </a:p>
        <a:p>
          <a:pPr marL="57150" lvl="1" indent="-57150" algn="l" defTabSz="400050">
            <a:lnSpc>
              <a:spcPct val="90000"/>
            </a:lnSpc>
            <a:spcBef>
              <a:spcPct val="0"/>
            </a:spcBef>
            <a:spcAft>
              <a:spcPct val="15000"/>
            </a:spcAft>
            <a:buChar char="••"/>
          </a:pPr>
          <a:endParaRPr lang="en-US" sz="900" kern="1200" dirty="0"/>
        </a:p>
      </dsp:txBody>
      <dsp:txXfrm>
        <a:off x="1548069" y="21538"/>
        <a:ext cx="2363289" cy="1235988"/>
      </dsp:txXfrm>
    </dsp:sp>
    <dsp:sp modelId="{E5747A9C-A926-4F23-BA92-CE1A70064038}">
      <dsp:nvSpPr>
        <dsp:cNvPr id="0" name=""/>
        <dsp:cNvSpPr/>
      </dsp:nvSpPr>
      <dsp:spPr>
        <a:xfrm>
          <a:off x="3524542" y="301123"/>
          <a:ext cx="1917572" cy="1917572"/>
        </a:xfrm>
        <a:prstGeom prst="pieWedg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Preparing</a:t>
          </a:r>
          <a:endParaRPr lang="en-US" sz="1800" kern="1200" dirty="0"/>
        </a:p>
      </dsp:txBody>
      <dsp:txXfrm>
        <a:off x="4086186" y="862767"/>
        <a:ext cx="1355928" cy="1355928"/>
      </dsp:txXfrm>
    </dsp:sp>
    <dsp:sp modelId="{CA6C031F-8722-426A-A366-785DC33C7674}">
      <dsp:nvSpPr>
        <dsp:cNvPr id="0" name=""/>
        <dsp:cNvSpPr/>
      </dsp:nvSpPr>
      <dsp:spPr>
        <a:xfrm rot="5400000">
          <a:off x="5530685" y="301123"/>
          <a:ext cx="1917572" cy="1917572"/>
        </a:xfrm>
        <a:prstGeom prst="pieWedg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Piloting</a:t>
          </a:r>
          <a:endParaRPr lang="en-US" sz="1800" kern="1200" dirty="0"/>
        </a:p>
      </dsp:txBody>
      <dsp:txXfrm rot="-5400000">
        <a:off x="5530685" y="862767"/>
        <a:ext cx="1355928" cy="1355928"/>
      </dsp:txXfrm>
    </dsp:sp>
    <dsp:sp modelId="{11F60788-C68F-4776-8CAA-A12BC257D987}">
      <dsp:nvSpPr>
        <dsp:cNvPr id="0" name=""/>
        <dsp:cNvSpPr/>
      </dsp:nvSpPr>
      <dsp:spPr>
        <a:xfrm rot="10800000">
          <a:off x="5530685" y="2307267"/>
          <a:ext cx="1917572" cy="1917572"/>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Doing </a:t>
          </a:r>
          <a:r>
            <a:rPr lang="en-US" sz="3000" kern="1200" dirty="0" smtClean="0"/>
            <a:t> </a:t>
          </a:r>
          <a:endParaRPr lang="en-US" sz="3000" kern="1200" dirty="0"/>
        </a:p>
      </dsp:txBody>
      <dsp:txXfrm rot="10800000">
        <a:off x="5530685" y="2307267"/>
        <a:ext cx="1355928" cy="1355928"/>
      </dsp:txXfrm>
    </dsp:sp>
    <dsp:sp modelId="{16A1C6C1-3927-4975-B587-779DF511FFF5}">
      <dsp:nvSpPr>
        <dsp:cNvPr id="0" name=""/>
        <dsp:cNvSpPr/>
      </dsp:nvSpPr>
      <dsp:spPr>
        <a:xfrm rot="16200000">
          <a:off x="3481780" y="2307267"/>
          <a:ext cx="1917572" cy="1917572"/>
        </a:xfrm>
        <a:prstGeom prst="pieWedg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Leveraging</a:t>
          </a:r>
          <a:endParaRPr lang="en-US" sz="1800" kern="1200" dirty="0"/>
        </a:p>
      </dsp:txBody>
      <dsp:txXfrm rot="5400000">
        <a:off x="4043424" y="2307267"/>
        <a:ext cx="1355928" cy="1355928"/>
      </dsp:txXfrm>
    </dsp:sp>
    <dsp:sp modelId="{56C8A434-D34F-402C-A11F-1618021B3445}">
      <dsp:nvSpPr>
        <dsp:cNvPr id="0" name=""/>
        <dsp:cNvSpPr/>
      </dsp:nvSpPr>
      <dsp:spPr>
        <a:xfrm>
          <a:off x="5155364" y="1864409"/>
          <a:ext cx="662071" cy="57571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280F87-4720-473D-9AB4-7E114D36CD56}">
      <dsp:nvSpPr>
        <dsp:cNvPr id="0" name=""/>
        <dsp:cNvSpPr/>
      </dsp:nvSpPr>
      <dsp:spPr>
        <a:xfrm rot="10800000">
          <a:off x="5155364" y="2085838"/>
          <a:ext cx="662071" cy="57571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72E54-2418-43FA-A5F3-0816A00D7898}">
      <dsp:nvSpPr>
        <dsp:cNvPr id="0" name=""/>
        <dsp:cNvSpPr/>
      </dsp:nvSpPr>
      <dsp:spPr>
        <a:xfrm>
          <a:off x="6058759" y="2405323"/>
          <a:ext cx="3546141" cy="20471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marR="0" lvl="1" indent="0" algn="l" defTabSz="622300" eaLnBrk="1" fontAlgn="auto" latinLnBrk="0" hangingPunct="1">
            <a:lnSpc>
              <a:spcPct val="90000"/>
            </a:lnSpc>
            <a:spcBef>
              <a:spcPct val="0"/>
            </a:spcBef>
            <a:spcAft>
              <a:spcPct val="15000"/>
            </a:spcAft>
            <a:buClrTx/>
            <a:buSzTx/>
            <a:buFontTx/>
            <a:buChar char="••"/>
            <a:tabLst/>
            <a:defRPr/>
          </a:pPr>
          <a:r>
            <a:rPr lang="en-US" sz="1400" kern="1200" dirty="0" smtClean="0"/>
            <a:t>ICASL</a:t>
          </a:r>
          <a:endParaRPr lang="en-US" sz="1400" kern="1200" dirty="0"/>
        </a:p>
        <a:p>
          <a:pPr marL="114300" marR="0" lvl="1" indent="0" algn="l" defTabSz="622300" eaLnBrk="1" fontAlgn="auto" latinLnBrk="0" hangingPunct="1">
            <a:lnSpc>
              <a:spcPct val="90000"/>
            </a:lnSpc>
            <a:spcBef>
              <a:spcPct val="0"/>
            </a:spcBef>
            <a:spcAft>
              <a:spcPct val="15000"/>
            </a:spcAft>
            <a:buClrTx/>
            <a:buSzTx/>
            <a:buFontTx/>
            <a:buChar char="••"/>
            <a:tabLst/>
            <a:defRPr/>
          </a:pPr>
          <a:r>
            <a:rPr lang="en-US" sz="1400" kern="1200" dirty="0" smtClean="0"/>
            <a:t>Program Assessment  Coordinators &amp; Committees</a:t>
          </a:r>
          <a:endParaRPr lang="en-US" sz="1400" kern="1200" dirty="0"/>
        </a:p>
        <a:p>
          <a:pPr marL="114300" marR="0" lvl="1" indent="0" algn="l" defTabSz="622300" eaLnBrk="1" fontAlgn="auto" latinLnBrk="0" hangingPunct="1">
            <a:lnSpc>
              <a:spcPct val="90000"/>
            </a:lnSpc>
            <a:spcBef>
              <a:spcPct val="0"/>
            </a:spcBef>
            <a:spcAft>
              <a:spcPct val="15000"/>
            </a:spcAft>
            <a:buClrTx/>
            <a:buSzTx/>
            <a:buFontTx/>
            <a:buChar char="••"/>
            <a:tabLst/>
            <a:defRPr/>
          </a:pPr>
          <a:r>
            <a:rPr lang="en-US" sz="1400" kern="1200" dirty="0" smtClean="0"/>
            <a:t>Faculty, Staff</a:t>
          </a:r>
          <a:endParaRPr lang="en-US" sz="1400" kern="1200" dirty="0"/>
        </a:p>
        <a:p>
          <a:pPr marL="115888"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t>AP for Teaching, Learning, Assessment</a:t>
          </a:r>
          <a:endParaRPr lang="en-US" sz="1400" kern="1200" dirty="0"/>
        </a:p>
        <a:p>
          <a:pPr marL="114300" lvl="1" indent="0" algn="l" defTabSz="622300">
            <a:lnSpc>
              <a:spcPct val="90000"/>
            </a:lnSpc>
            <a:spcBef>
              <a:spcPct val="0"/>
            </a:spcBef>
            <a:spcAft>
              <a:spcPct val="15000"/>
            </a:spcAft>
            <a:buChar char="••"/>
          </a:pPr>
          <a:endParaRPr lang="en-US" sz="1400" kern="1200" dirty="0"/>
        </a:p>
      </dsp:txBody>
      <dsp:txXfrm>
        <a:off x="7167570" y="2962076"/>
        <a:ext cx="2392361" cy="1445411"/>
      </dsp:txXfrm>
    </dsp:sp>
    <dsp:sp modelId="{E5CDC429-6E41-4457-97D4-8E07B6E7FDFF}">
      <dsp:nvSpPr>
        <dsp:cNvPr id="0" name=""/>
        <dsp:cNvSpPr/>
      </dsp:nvSpPr>
      <dsp:spPr>
        <a:xfrm>
          <a:off x="1375227" y="2384986"/>
          <a:ext cx="3741667" cy="220006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Faculty Council Student Learning Assessment Committee (FC-SLAC)</a:t>
          </a:r>
          <a:endParaRPr lang="en-US" sz="1400" kern="1200" dirty="0"/>
        </a:p>
        <a:p>
          <a:pPr marL="114300" lvl="1" indent="-114300" algn="l" defTabSz="622300">
            <a:lnSpc>
              <a:spcPct val="90000"/>
            </a:lnSpc>
            <a:spcBef>
              <a:spcPct val="0"/>
            </a:spcBef>
            <a:spcAft>
              <a:spcPct val="15000"/>
            </a:spcAft>
            <a:buChar char="••"/>
          </a:pPr>
          <a:r>
            <a:rPr lang="en-US" sz="1400" kern="1200" dirty="0" smtClean="0"/>
            <a:t>FC Subcommittees-Gen Ed, ILO#3, ILO#4, Diversity</a:t>
          </a:r>
          <a:endParaRPr lang="en-US" sz="1400" kern="1200" dirty="0"/>
        </a:p>
        <a:p>
          <a:pPr marL="114300" lvl="1" indent="-114300" algn="l" defTabSz="622300">
            <a:lnSpc>
              <a:spcPct val="90000"/>
            </a:lnSpc>
            <a:spcBef>
              <a:spcPct val="0"/>
            </a:spcBef>
            <a:spcAft>
              <a:spcPct val="15000"/>
            </a:spcAft>
            <a:buChar char="••"/>
          </a:pPr>
          <a:r>
            <a:rPr lang="en-US" sz="1400" kern="1200" dirty="0" smtClean="0"/>
            <a:t>AP for Teaching, Learning, Assessment</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57150" lvl="1" indent="-57150" algn="l" defTabSz="355600">
            <a:lnSpc>
              <a:spcPct val="90000"/>
            </a:lnSpc>
            <a:spcBef>
              <a:spcPct val="0"/>
            </a:spcBef>
            <a:spcAft>
              <a:spcPct val="15000"/>
            </a:spcAft>
            <a:buChar char="••"/>
          </a:pPr>
          <a:endParaRPr lang="en-US" sz="800" kern="1200" dirty="0"/>
        </a:p>
      </dsp:txBody>
      <dsp:txXfrm>
        <a:off x="1423555" y="2983330"/>
        <a:ext cx="2522511" cy="1553392"/>
      </dsp:txXfrm>
    </dsp:sp>
    <dsp:sp modelId="{ED63C388-2338-48A1-92E9-077079B6EC2D}">
      <dsp:nvSpPr>
        <dsp:cNvPr id="0" name=""/>
        <dsp:cNvSpPr/>
      </dsp:nvSpPr>
      <dsp:spPr>
        <a:xfrm>
          <a:off x="6073306" y="-52345"/>
          <a:ext cx="3709799" cy="19170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Implementation Committee for Assessment of Student Learning (ICASL)</a:t>
          </a:r>
          <a:endParaRPr lang="en-US" sz="1400" kern="1200" dirty="0"/>
        </a:p>
        <a:p>
          <a:pPr marL="114300" lvl="1" indent="-114300" algn="l" defTabSz="622300">
            <a:lnSpc>
              <a:spcPct val="90000"/>
            </a:lnSpc>
            <a:spcBef>
              <a:spcPct val="0"/>
            </a:spcBef>
            <a:spcAft>
              <a:spcPct val="15000"/>
            </a:spcAft>
            <a:buChar char="••"/>
          </a:pPr>
          <a:r>
            <a:rPr lang="en-US" sz="1400" kern="1200" dirty="0" smtClean="0"/>
            <a:t>Program Assessment Coordinators </a:t>
          </a:r>
          <a:endParaRPr lang="en-US" sz="1400" kern="1200" dirty="0"/>
        </a:p>
        <a:p>
          <a:pPr marL="114300" lvl="1" indent="-114300" algn="l" defTabSz="622300">
            <a:lnSpc>
              <a:spcPct val="90000"/>
            </a:lnSpc>
            <a:spcBef>
              <a:spcPct val="0"/>
            </a:spcBef>
            <a:spcAft>
              <a:spcPct val="15000"/>
            </a:spcAft>
            <a:buChar char="••"/>
          </a:pPr>
          <a:r>
            <a:rPr lang="en-US" sz="1400" kern="1200" dirty="0" smtClean="0"/>
            <a:t>AP for Student Learning Assessment</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7228358" y="-10233"/>
        <a:ext cx="2512635" cy="1353588"/>
      </dsp:txXfrm>
    </dsp:sp>
    <dsp:sp modelId="{9609C1D0-3859-4176-AC91-C57FE84CBEE1}">
      <dsp:nvSpPr>
        <dsp:cNvPr id="0" name=""/>
        <dsp:cNvSpPr/>
      </dsp:nvSpPr>
      <dsp:spPr>
        <a:xfrm>
          <a:off x="1441738" y="-3402"/>
          <a:ext cx="3506966" cy="17610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Task Force for Assessment of Student Learning</a:t>
          </a:r>
          <a:endParaRPr lang="en-US" sz="1400" kern="1200" dirty="0"/>
        </a:p>
        <a:p>
          <a:pPr marL="114300" lvl="1" indent="-114300" algn="l" defTabSz="622300">
            <a:lnSpc>
              <a:spcPct val="90000"/>
            </a:lnSpc>
            <a:spcBef>
              <a:spcPct val="0"/>
            </a:spcBef>
            <a:spcAft>
              <a:spcPct val="15000"/>
            </a:spcAft>
            <a:buChar char="••"/>
          </a:pPr>
          <a:r>
            <a:rPr lang="en-US" sz="1400" kern="1200" dirty="0" smtClean="0"/>
            <a:t>Deans and Program Chairs</a:t>
          </a:r>
          <a:endParaRPr lang="en-US" sz="1400" kern="1200" dirty="0"/>
        </a:p>
        <a:p>
          <a:pPr marL="114300" lvl="1" indent="-114300" algn="l" defTabSz="622300">
            <a:lnSpc>
              <a:spcPct val="90000"/>
            </a:lnSpc>
            <a:spcBef>
              <a:spcPct val="0"/>
            </a:spcBef>
            <a:spcAft>
              <a:spcPct val="15000"/>
            </a:spcAft>
            <a:buChar char="••"/>
          </a:pPr>
          <a:r>
            <a:rPr lang="en-US" sz="1400" kern="1200" dirty="0" smtClean="0"/>
            <a:t>Assistant Provost  (AP) for Student Learning Assessment</a:t>
          </a:r>
          <a:endParaRPr lang="en-US" sz="1400" kern="1200" dirty="0"/>
        </a:p>
        <a:p>
          <a:pPr marL="57150" lvl="1" indent="-57150" algn="l" defTabSz="400050">
            <a:lnSpc>
              <a:spcPct val="90000"/>
            </a:lnSpc>
            <a:spcBef>
              <a:spcPct val="0"/>
            </a:spcBef>
            <a:spcAft>
              <a:spcPct val="15000"/>
            </a:spcAft>
            <a:buChar char="••"/>
          </a:pPr>
          <a:endParaRPr lang="en-US" sz="900" kern="1200" dirty="0"/>
        </a:p>
      </dsp:txBody>
      <dsp:txXfrm>
        <a:off x="1480423" y="35283"/>
        <a:ext cx="2377506" cy="1243423"/>
      </dsp:txXfrm>
    </dsp:sp>
    <dsp:sp modelId="{E5747A9C-A926-4F23-BA92-CE1A70064038}">
      <dsp:nvSpPr>
        <dsp:cNvPr id="0" name=""/>
        <dsp:cNvSpPr/>
      </dsp:nvSpPr>
      <dsp:spPr>
        <a:xfrm>
          <a:off x="3512738" y="289320"/>
          <a:ext cx="1929109" cy="1929109"/>
        </a:xfrm>
        <a:prstGeom prst="pieWedg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Preparing</a:t>
          </a:r>
          <a:endParaRPr lang="en-US" sz="1800" kern="1200" dirty="0"/>
        </a:p>
      </dsp:txBody>
      <dsp:txXfrm>
        <a:off x="4077761" y="854343"/>
        <a:ext cx="1364086" cy="1364086"/>
      </dsp:txXfrm>
    </dsp:sp>
    <dsp:sp modelId="{CA6C031F-8722-426A-A366-785DC33C7674}">
      <dsp:nvSpPr>
        <dsp:cNvPr id="0" name=""/>
        <dsp:cNvSpPr/>
      </dsp:nvSpPr>
      <dsp:spPr>
        <a:xfrm rot="5400000">
          <a:off x="5530952" y="289320"/>
          <a:ext cx="1929109" cy="1929109"/>
        </a:xfrm>
        <a:prstGeom prst="pieWedg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Piloting</a:t>
          </a:r>
          <a:endParaRPr lang="en-US" sz="1800" kern="1200" dirty="0"/>
        </a:p>
      </dsp:txBody>
      <dsp:txXfrm rot="-5400000">
        <a:off x="5530952" y="854343"/>
        <a:ext cx="1364086" cy="1364086"/>
      </dsp:txXfrm>
    </dsp:sp>
    <dsp:sp modelId="{11F60788-C68F-4776-8CAA-A12BC257D987}">
      <dsp:nvSpPr>
        <dsp:cNvPr id="0" name=""/>
        <dsp:cNvSpPr/>
      </dsp:nvSpPr>
      <dsp:spPr>
        <a:xfrm rot="10800000">
          <a:off x="5530952" y="2307533"/>
          <a:ext cx="1929109" cy="1929109"/>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Doing </a:t>
          </a:r>
          <a:r>
            <a:rPr lang="en-US" sz="3000" kern="1200" dirty="0" smtClean="0"/>
            <a:t> </a:t>
          </a:r>
          <a:endParaRPr lang="en-US" sz="3000" kern="1200" dirty="0"/>
        </a:p>
      </dsp:txBody>
      <dsp:txXfrm rot="10800000">
        <a:off x="5530952" y="2307533"/>
        <a:ext cx="1364086" cy="1364086"/>
      </dsp:txXfrm>
    </dsp:sp>
    <dsp:sp modelId="{16A1C6C1-3927-4975-B587-779DF511FFF5}">
      <dsp:nvSpPr>
        <dsp:cNvPr id="0" name=""/>
        <dsp:cNvSpPr/>
      </dsp:nvSpPr>
      <dsp:spPr>
        <a:xfrm rot="16200000">
          <a:off x="3469719" y="2307533"/>
          <a:ext cx="1929109" cy="1929109"/>
        </a:xfrm>
        <a:prstGeom prst="pieWedg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Leveraging</a:t>
          </a:r>
          <a:endParaRPr lang="en-US" sz="1800" kern="1200" dirty="0"/>
        </a:p>
      </dsp:txBody>
      <dsp:txXfrm rot="5400000">
        <a:off x="4034742" y="2307533"/>
        <a:ext cx="1364086" cy="1364086"/>
      </dsp:txXfrm>
    </dsp:sp>
    <dsp:sp modelId="{56C8A434-D34F-402C-A11F-1618021B3445}">
      <dsp:nvSpPr>
        <dsp:cNvPr id="0" name=""/>
        <dsp:cNvSpPr/>
      </dsp:nvSpPr>
      <dsp:spPr>
        <a:xfrm>
          <a:off x="5153372" y="1862011"/>
          <a:ext cx="666055" cy="579178"/>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280F87-4720-473D-9AB4-7E114D36CD56}">
      <dsp:nvSpPr>
        <dsp:cNvPr id="0" name=""/>
        <dsp:cNvSpPr/>
      </dsp:nvSpPr>
      <dsp:spPr>
        <a:xfrm rot="10800000">
          <a:off x="5153372" y="2084772"/>
          <a:ext cx="666055" cy="579178"/>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D5F63-9082-4772-A7EF-6D3988BB0C6D}">
      <dsp:nvSpPr>
        <dsp:cNvPr id="0" name=""/>
        <dsp:cNvSpPr/>
      </dsp:nvSpPr>
      <dsp:spPr>
        <a:xfrm>
          <a:off x="3398921" y="2679850"/>
          <a:ext cx="2668979" cy="423397"/>
        </a:xfrm>
        <a:custGeom>
          <a:avLst/>
          <a:gdLst/>
          <a:ahLst/>
          <a:cxnLst/>
          <a:rect l="0" t="0" r="0" b="0"/>
          <a:pathLst>
            <a:path>
              <a:moveTo>
                <a:pt x="0" y="0"/>
              </a:moveTo>
              <a:lnTo>
                <a:pt x="0" y="288532"/>
              </a:lnTo>
              <a:lnTo>
                <a:pt x="2668979" y="288532"/>
              </a:lnTo>
              <a:lnTo>
                <a:pt x="2668979" y="4233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D2EE90-0BFE-4B56-A5BE-D0C038E3A36A}">
      <dsp:nvSpPr>
        <dsp:cNvPr id="0" name=""/>
        <dsp:cNvSpPr/>
      </dsp:nvSpPr>
      <dsp:spPr>
        <a:xfrm>
          <a:off x="3398921" y="2679850"/>
          <a:ext cx="889659" cy="423397"/>
        </a:xfrm>
        <a:custGeom>
          <a:avLst/>
          <a:gdLst/>
          <a:ahLst/>
          <a:cxnLst/>
          <a:rect l="0" t="0" r="0" b="0"/>
          <a:pathLst>
            <a:path>
              <a:moveTo>
                <a:pt x="0" y="0"/>
              </a:moveTo>
              <a:lnTo>
                <a:pt x="0" y="288532"/>
              </a:lnTo>
              <a:lnTo>
                <a:pt x="889659" y="288532"/>
              </a:lnTo>
              <a:lnTo>
                <a:pt x="889659" y="4233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2F1ABA-3B0A-4484-A543-671980127516}">
      <dsp:nvSpPr>
        <dsp:cNvPr id="0" name=""/>
        <dsp:cNvSpPr/>
      </dsp:nvSpPr>
      <dsp:spPr>
        <a:xfrm>
          <a:off x="2509262" y="2679850"/>
          <a:ext cx="889659" cy="423397"/>
        </a:xfrm>
        <a:custGeom>
          <a:avLst/>
          <a:gdLst/>
          <a:ahLst/>
          <a:cxnLst/>
          <a:rect l="0" t="0" r="0" b="0"/>
          <a:pathLst>
            <a:path>
              <a:moveTo>
                <a:pt x="889659" y="0"/>
              </a:moveTo>
              <a:lnTo>
                <a:pt x="889659" y="288532"/>
              </a:lnTo>
              <a:lnTo>
                <a:pt x="0" y="288532"/>
              </a:lnTo>
              <a:lnTo>
                <a:pt x="0" y="4233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9CC1AD-69DE-4EAF-98EA-FCD1C294D919}">
      <dsp:nvSpPr>
        <dsp:cNvPr id="0" name=""/>
        <dsp:cNvSpPr/>
      </dsp:nvSpPr>
      <dsp:spPr>
        <a:xfrm>
          <a:off x="729942" y="2679850"/>
          <a:ext cx="2668979" cy="423397"/>
        </a:xfrm>
        <a:custGeom>
          <a:avLst/>
          <a:gdLst/>
          <a:ahLst/>
          <a:cxnLst/>
          <a:rect l="0" t="0" r="0" b="0"/>
          <a:pathLst>
            <a:path>
              <a:moveTo>
                <a:pt x="2668979" y="0"/>
              </a:moveTo>
              <a:lnTo>
                <a:pt x="2668979" y="288532"/>
              </a:lnTo>
              <a:lnTo>
                <a:pt x="0" y="288532"/>
              </a:lnTo>
              <a:lnTo>
                <a:pt x="0" y="4233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922D4B-7652-4542-BEAA-37097018C158}">
      <dsp:nvSpPr>
        <dsp:cNvPr id="0" name=""/>
        <dsp:cNvSpPr/>
      </dsp:nvSpPr>
      <dsp:spPr>
        <a:xfrm>
          <a:off x="3353201" y="1332016"/>
          <a:ext cx="91440" cy="423397"/>
        </a:xfrm>
        <a:custGeom>
          <a:avLst/>
          <a:gdLst/>
          <a:ahLst/>
          <a:cxnLst/>
          <a:rect l="0" t="0" r="0" b="0"/>
          <a:pathLst>
            <a:path>
              <a:moveTo>
                <a:pt x="45720" y="0"/>
              </a:moveTo>
              <a:lnTo>
                <a:pt x="45720" y="4233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D4DB36-4034-4468-B54B-117F567121CD}">
      <dsp:nvSpPr>
        <dsp:cNvPr id="0" name=""/>
        <dsp:cNvSpPr/>
      </dsp:nvSpPr>
      <dsp:spPr>
        <a:xfrm>
          <a:off x="2671018" y="407578"/>
          <a:ext cx="1455806" cy="9244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8B7F79-4528-465C-8950-0C4C56327E42}">
      <dsp:nvSpPr>
        <dsp:cNvPr id="0" name=""/>
        <dsp:cNvSpPr/>
      </dsp:nvSpPr>
      <dsp:spPr>
        <a:xfrm>
          <a:off x="2832774" y="561247"/>
          <a:ext cx="1455806" cy="9244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Faculty Council Executive Committee</a:t>
          </a:r>
          <a:endParaRPr lang="en-US" sz="1400" kern="1200" dirty="0"/>
        </a:p>
      </dsp:txBody>
      <dsp:txXfrm>
        <a:off x="2859850" y="588323"/>
        <a:ext cx="1401654" cy="870285"/>
      </dsp:txXfrm>
    </dsp:sp>
    <dsp:sp modelId="{9AFBB51D-B923-4B95-8C87-04DA748CE8BB}">
      <dsp:nvSpPr>
        <dsp:cNvPr id="0" name=""/>
        <dsp:cNvSpPr/>
      </dsp:nvSpPr>
      <dsp:spPr>
        <a:xfrm>
          <a:off x="2671018" y="1755413"/>
          <a:ext cx="1455806" cy="9244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8F7228-2C68-4960-8FBA-B0202CAF80AD}">
      <dsp:nvSpPr>
        <dsp:cNvPr id="0" name=""/>
        <dsp:cNvSpPr/>
      </dsp:nvSpPr>
      <dsp:spPr>
        <a:xfrm>
          <a:off x="2832774" y="1909082"/>
          <a:ext cx="1455806" cy="9244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Student Learning Assessment Committee</a:t>
          </a:r>
          <a:endParaRPr lang="en-US" sz="1400" kern="1200" dirty="0"/>
        </a:p>
      </dsp:txBody>
      <dsp:txXfrm>
        <a:off x="2859850" y="1936158"/>
        <a:ext cx="1401654" cy="870285"/>
      </dsp:txXfrm>
    </dsp:sp>
    <dsp:sp modelId="{A5299574-8742-4510-88DF-3A15BD5A4162}">
      <dsp:nvSpPr>
        <dsp:cNvPr id="0" name=""/>
        <dsp:cNvSpPr/>
      </dsp:nvSpPr>
      <dsp:spPr>
        <a:xfrm>
          <a:off x="2038" y="3103248"/>
          <a:ext cx="1455806" cy="9244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A2156D-729C-4ECB-9E80-0513DA7E50AA}">
      <dsp:nvSpPr>
        <dsp:cNvPr id="0" name=""/>
        <dsp:cNvSpPr/>
      </dsp:nvSpPr>
      <dsp:spPr>
        <a:xfrm>
          <a:off x="163795" y="3256916"/>
          <a:ext cx="1455806" cy="9244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Gen Ed Subcommittee</a:t>
          </a:r>
          <a:endParaRPr lang="en-US" sz="1400" kern="1200" dirty="0"/>
        </a:p>
      </dsp:txBody>
      <dsp:txXfrm>
        <a:off x="190871" y="3283992"/>
        <a:ext cx="1401654" cy="870285"/>
      </dsp:txXfrm>
    </dsp:sp>
    <dsp:sp modelId="{66D7D361-6189-4B4B-AA36-8DE766B69724}">
      <dsp:nvSpPr>
        <dsp:cNvPr id="0" name=""/>
        <dsp:cNvSpPr/>
      </dsp:nvSpPr>
      <dsp:spPr>
        <a:xfrm>
          <a:off x="1781358" y="3103248"/>
          <a:ext cx="1455806" cy="9244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C61EAB-C1F4-4F91-83D6-7463CCBFAB02}">
      <dsp:nvSpPr>
        <dsp:cNvPr id="0" name=""/>
        <dsp:cNvSpPr/>
      </dsp:nvSpPr>
      <dsp:spPr>
        <a:xfrm>
          <a:off x="1943114" y="3256916"/>
          <a:ext cx="1455806" cy="9244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Ad Hoc Committee</a:t>
          </a:r>
        </a:p>
        <a:p>
          <a:pPr lvl="0" algn="ctr" defTabSz="622300">
            <a:lnSpc>
              <a:spcPct val="90000"/>
            </a:lnSpc>
            <a:spcBef>
              <a:spcPct val="0"/>
            </a:spcBef>
            <a:spcAft>
              <a:spcPct val="35000"/>
            </a:spcAft>
          </a:pPr>
          <a:r>
            <a:rPr lang="en-US" sz="1400" kern="1200" baseline="0" dirty="0" smtClean="0"/>
            <a:t>ILO#3</a:t>
          </a:r>
          <a:endParaRPr lang="en-US" sz="1400" kern="1200" baseline="0" dirty="0"/>
        </a:p>
      </dsp:txBody>
      <dsp:txXfrm>
        <a:off x="1970190" y="3283992"/>
        <a:ext cx="1401654" cy="870285"/>
      </dsp:txXfrm>
    </dsp:sp>
    <dsp:sp modelId="{E40FAE4D-E5B3-4BC8-9D84-84CDDB0551C5}">
      <dsp:nvSpPr>
        <dsp:cNvPr id="0" name=""/>
        <dsp:cNvSpPr/>
      </dsp:nvSpPr>
      <dsp:spPr>
        <a:xfrm>
          <a:off x="3560678" y="3103248"/>
          <a:ext cx="1455806" cy="9244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5C46F5-D1D9-40DF-99B4-D3FAAF93CEC6}">
      <dsp:nvSpPr>
        <dsp:cNvPr id="0" name=""/>
        <dsp:cNvSpPr/>
      </dsp:nvSpPr>
      <dsp:spPr>
        <a:xfrm>
          <a:off x="3722434" y="3256916"/>
          <a:ext cx="1455806" cy="9244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Ad Hoc Committee</a:t>
          </a:r>
        </a:p>
        <a:p>
          <a:pPr lvl="0" algn="ctr" defTabSz="622300">
            <a:lnSpc>
              <a:spcPct val="90000"/>
            </a:lnSpc>
            <a:spcBef>
              <a:spcPct val="0"/>
            </a:spcBef>
            <a:spcAft>
              <a:spcPct val="35000"/>
            </a:spcAft>
          </a:pPr>
          <a:r>
            <a:rPr lang="en-US" sz="1400" kern="1200" dirty="0" smtClean="0"/>
            <a:t>ILO#4</a:t>
          </a:r>
          <a:endParaRPr lang="en-US" sz="1400" kern="1200" dirty="0"/>
        </a:p>
      </dsp:txBody>
      <dsp:txXfrm>
        <a:off x="3749510" y="3283992"/>
        <a:ext cx="1401654" cy="870285"/>
      </dsp:txXfrm>
    </dsp:sp>
    <dsp:sp modelId="{3EC102AC-4E19-4332-A821-AC5919CE9515}">
      <dsp:nvSpPr>
        <dsp:cNvPr id="0" name=""/>
        <dsp:cNvSpPr/>
      </dsp:nvSpPr>
      <dsp:spPr>
        <a:xfrm>
          <a:off x="5339997" y="3103248"/>
          <a:ext cx="1455806" cy="9244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6B7A4C-98BB-4882-8BA7-04B70FE2979D}">
      <dsp:nvSpPr>
        <dsp:cNvPr id="0" name=""/>
        <dsp:cNvSpPr/>
      </dsp:nvSpPr>
      <dsp:spPr>
        <a:xfrm>
          <a:off x="5501754" y="3256916"/>
          <a:ext cx="1455806" cy="9244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Ad Hoc Committee</a:t>
          </a:r>
        </a:p>
        <a:p>
          <a:pPr lvl="0" algn="ctr" defTabSz="622300">
            <a:lnSpc>
              <a:spcPct val="90000"/>
            </a:lnSpc>
            <a:spcBef>
              <a:spcPct val="0"/>
            </a:spcBef>
            <a:spcAft>
              <a:spcPct val="35000"/>
            </a:spcAft>
          </a:pPr>
          <a:r>
            <a:rPr lang="en-US" sz="1400" kern="1200" dirty="0" smtClean="0"/>
            <a:t>Diversity</a:t>
          </a:r>
          <a:endParaRPr lang="en-US" sz="1400" kern="1200" dirty="0"/>
        </a:p>
      </dsp:txBody>
      <dsp:txXfrm>
        <a:off x="5528830" y="3283992"/>
        <a:ext cx="1401654" cy="8702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2D03D-01C1-4B2E-AC05-B19750B5A228}">
      <dsp:nvSpPr>
        <dsp:cNvPr id="0" name=""/>
        <dsp:cNvSpPr/>
      </dsp:nvSpPr>
      <dsp:spPr>
        <a:xfrm rot="5400000">
          <a:off x="-227370" y="222357"/>
          <a:ext cx="1577093" cy="114073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Planning</a:t>
          </a:r>
          <a:endParaRPr lang="en-US" sz="2300" kern="1200" dirty="0"/>
        </a:p>
      </dsp:txBody>
      <dsp:txXfrm rot="-5400000">
        <a:off x="-9192" y="574548"/>
        <a:ext cx="1140738" cy="436355"/>
      </dsp:txXfrm>
    </dsp:sp>
    <dsp:sp modelId="{A588F2D9-B85F-4D74-AEDD-73239D144CAF}">
      <dsp:nvSpPr>
        <dsp:cNvPr id="0" name=""/>
        <dsp:cNvSpPr/>
      </dsp:nvSpPr>
      <dsp:spPr>
        <a:xfrm rot="5400000">
          <a:off x="5165133" y="-4047794"/>
          <a:ext cx="1025110" cy="912905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0" lvl="1" indent="0" algn="l" defTabSz="800100">
            <a:lnSpc>
              <a:spcPct val="90000"/>
            </a:lnSpc>
            <a:spcBef>
              <a:spcPct val="0"/>
            </a:spcBef>
            <a:spcAft>
              <a:spcPct val="15000"/>
            </a:spcAft>
            <a:buChar char="••"/>
          </a:pPr>
          <a:r>
            <a:rPr lang="en-US" sz="1800" kern="1200" dirty="0" smtClean="0"/>
            <a:t>University-wide assessment agenda</a:t>
          </a:r>
          <a:endParaRPr lang="en-US" sz="1800" kern="1200" dirty="0"/>
        </a:p>
        <a:p>
          <a:pPr marL="0" lvl="2" indent="0" algn="l" defTabSz="800100">
            <a:lnSpc>
              <a:spcPct val="90000"/>
            </a:lnSpc>
            <a:spcBef>
              <a:spcPct val="0"/>
            </a:spcBef>
            <a:spcAft>
              <a:spcPct val="15000"/>
            </a:spcAft>
            <a:buChar char="••"/>
          </a:pPr>
          <a:r>
            <a:rPr lang="en-US" sz="1800" kern="1200" dirty="0" smtClean="0"/>
            <a:t>Agreed-upon outcomes and priorities</a:t>
          </a:r>
          <a:endParaRPr lang="en-US" sz="1800" kern="1200" dirty="0"/>
        </a:p>
        <a:p>
          <a:pPr marL="0" lvl="2" indent="0" algn="l" defTabSz="800100">
            <a:lnSpc>
              <a:spcPct val="90000"/>
            </a:lnSpc>
            <a:spcBef>
              <a:spcPct val="0"/>
            </a:spcBef>
            <a:spcAft>
              <a:spcPct val="15000"/>
            </a:spcAft>
            <a:buChar char="••"/>
          </a:pPr>
          <a:r>
            <a:rPr lang="en-US" sz="1800" kern="1200" dirty="0" smtClean="0"/>
            <a:t>Shared commitment for improving learning</a:t>
          </a:r>
          <a:endParaRPr lang="en-US" sz="1800" kern="1200" dirty="0"/>
        </a:p>
      </dsp:txBody>
      <dsp:txXfrm rot="-5400000">
        <a:off x="1113159" y="54222"/>
        <a:ext cx="9079017" cy="925026"/>
      </dsp:txXfrm>
    </dsp:sp>
    <dsp:sp modelId="{29B59F88-5204-4D36-BDAE-4543DAD832DB}">
      <dsp:nvSpPr>
        <dsp:cNvPr id="0" name=""/>
        <dsp:cNvSpPr/>
      </dsp:nvSpPr>
      <dsp:spPr>
        <a:xfrm rot="5400000">
          <a:off x="-245757" y="1623686"/>
          <a:ext cx="1577093" cy="11039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Doing</a:t>
          </a:r>
          <a:endParaRPr lang="en-US" sz="2300" kern="1200" dirty="0"/>
        </a:p>
      </dsp:txBody>
      <dsp:txXfrm rot="-5400000">
        <a:off x="-9192" y="1939105"/>
        <a:ext cx="1103965" cy="473128"/>
      </dsp:txXfrm>
    </dsp:sp>
    <dsp:sp modelId="{642097C4-642F-43A9-96C5-512E54D4CF95}">
      <dsp:nvSpPr>
        <dsp:cNvPr id="0" name=""/>
        <dsp:cNvSpPr/>
      </dsp:nvSpPr>
      <dsp:spPr>
        <a:xfrm rot="5400000">
          <a:off x="5146746" y="-2664852"/>
          <a:ext cx="1025110" cy="912905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Common rubrics</a:t>
          </a:r>
          <a:endParaRPr lang="en-US" sz="1900" kern="1200" dirty="0"/>
        </a:p>
        <a:p>
          <a:pPr marL="171450" lvl="1" indent="-171450" algn="l" defTabSz="844550">
            <a:lnSpc>
              <a:spcPct val="90000"/>
            </a:lnSpc>
            <a:spcBef>
              <a:spcPct val="0"/>
            </a:spcBef>
            <a:spcAft>
              <a:spcPct val="15000"/>
            </a:spcAft>
            <a:buChar char="••"/>
          </a:pPr>
          <a:r>
            <a:rPr lang="en-US" sz="1900" kern="1200" dirty="0" smtClean="0"/>
            <a:t>Student work samples, data</a:t>
          </a:r>
          <a:endParaRPr lang="en-US" sz="1900" kern="1200" dirty="0"/>
        </a:p>
        <a:p>
          <a:pPr marL="171450" lvl="1" indent="-171450" algn="l" defTabSz="844550">
            <a:lnSpc>
              <a:spcPct val="90000"/>
            </a:lnSpc>
            <a:spcBef>
              <a:spcPct val="0"/>
            </a:spcBef>
            <a:spcAft>
              <a:spcPct val="15000"/>
            </a:spcAft>
            <a:buChar char="••"/>
          </a:pPr>
          <a:r>
            <a:rPr lang="en-US" sz="1900" kern="1200" dirty="0" smtClean="0"/>
            <a:t>Analysis and summary of findings</a:t>
          </a:r>
          <a:endParaRPr lang="en-US" sz="1900" kern="1200" dirty="0"/>
        </a:p>
      </dsp:txBody>
      <dsp:txXfrm rot="-5400000">
        <a:off x="1094772" y="1437164"/>
        <a:ext cx="9079017" cy="925026"/>
      </dsp:txXfrm>
    </dsp:sp>
    <dsp:sp modelId="{330FF160-4E72-4888-BF28-3A31FF45616E}">
      <dsp:nvSpPr>
        <dsp:cNvPr id="0" name=""/>
        <dsp:cNvSpPr/>
      </dsp:nvSpPr>
      <dsp:spPr>
        <a:xfrm rot="5400000">
          <a:off x="-245757" y="3006628"/>
          <a:ext cx="1577093" cy="11039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Acting</a:t>
          </a:r>
          <a:endParaRPr lang="en-US" sz="2300" kern="1200" dirty="0"/>
        </a:p>
      </dsp:txBody>
      <dsp:txXfrm rot="-5400000">
        <a:off x="-9192" y="3322047"/>
        <a:ext cx="1103965" cy="473128"/>
      </dsp:txXfrm>
    </dsp:sp>
    <dsp:sp modelId="{B19534EC-6DC0-4C8E-B885-25FB395301B4}">
      <dsp:nvSpPr>
        <dsp:cNvPr id="0" name=""/>
        <dsp:cNvSpPr/>
      </dsp:nvSpPr>
      <dsp:spPr>
        <a:xfrm rot="5400000">
          <a:off x="5146746" y="-1281910"/>
          <a:ext cx="1025110" cy="912905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Recommendations to FC-Executive Committee</a:t>
          </a:r>
          <a:endParaRPr lang="en-US" sz="1900" kern="1200" dirty="0"/>
        </a:p>
        <a:p>
          <a:pPr marL="171450" lvl="1" indent="-171450" algn="l" defTabSz="844550">
            <a:lnSpc>
              <a:spcPct val="90000"/>
            </a:lnSpc>
            <a:spcBef>
              <a:spcPct val="0"/>
            </a:spcBef>
            <a:spcAft>
              <a:spcPct val="15000"/>
            </a:spcAft>
            <a:buChar char="••"/>
          </a:pPr>
          <a:r>
            <a:rPr lang="en-US" sz="1900" kern="1200" dirty="0" smtClean="0"/>
            <a:t>Executive Committee specifies </a:t>
          </a:r>
          <a:r>
            <a:rPr lang="en-US" sz="1900" kern="1200" dirty="0" err="1" smtClean="0"/>
            <a:t>followup</a:t>
          </a:r>
          <a:r>
            <a:rPr lang="en-US" sz="1900" kern="1200" dirty="0" smtClean="0"/>
            <a:t> actions</a:t>
          </a: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rot="-5400000">
        <a:off x="1094772" y="2820106"/>
        <a:ext cx="9079017" cy="925026"/>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282F6-3CD2-48FC-806E-E2A85BFB9F57}" type="datetimeFigureOut">
              <a:rPr lang="en-US" smtClean="0"/>
              <a:t>12/2/2015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E32443-8DAE-4DCB-B45D-4D862F72AA61}" type="slidenum">
              <a:rPr lang="en-US" smtClean="0"/>
              <a:t>‹#›</a:t>
            </a:fld>
            <a:endParaRPr lang="en-US"/>
          </a:p>
        </p:txBody>
      </p:sp>
    </p:spTree>
    <p:extLst>
      <p:ext uri="{BB962C8B-B14F-4D97-AF65-F5344CB8AC3E}">
        <p14:creationId xmlns:p14="http://schemas.microsoft.com/office/powerpoint/2010/main" val="3641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a:t>
            </a:fld>
            <a:endParaRPr lang="en-US"/>
          </a:p>
        </p:txBody>
      </p:sp>
    </p:spTree>
    <p:extLst>
      <p:ext uri="{BB962C8B-B14F-4D97-AF65-F5344CB8AC3E}">
        <p14:creationId xmlns:p14="http://schemas.microsoft.com/office/powerpoint/2010/main" val="129257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Connecting Roles with Assessment</a:t>
            </a:r>
            <a:r>
              <a:rPr lang="en-US" baseline="0" dirty="0" smtClean="0"/>
              <a:t> activities</a:t>
            </a:r>
            <a:endParaRPr lang="en-US" dirty="0"/>
          </a:p>
        </p:txBody>
      </p:sp>
      <p:sp>
        <p:nvSpPr>
          <p:cNvPr id="4" name="Slide Number Placeholder 3"/>
          <p:cNvSpPr>
            <a:spLocks noGrp="1"/>
          </p:cNvSpPr>
          <p:nvPr>
            <p:ph type="sldNum" sz="quarter" idx="10"/>
          </p:nvPr>
        </p:nvSpPr>
        <p:spPr/>
        <p:txBody>
          <a:bodyPr/>
          <a:lstStyle/>
          <a:p>
            <a:fld id="{5EF571D5-61F9-451E-9208-81E752C2ACC9}" type="slidenum">
              <a:rPr lang="en-US" smtClean="0"/>
              <a:t>10</a:t>
            </a:fld>
            <a:endParaRPr lang="en-US"/>
          </a:p>
        </p:txBody>
      </p:sp>
    </p:spTree>
    <p:extLst>
      <p:ext uri="{BB962C8B-B14F-4D97-AF65-F5344CB8AC3E}">
        <p14:creationId xmlns:p14="http://schemas.microsoft.com/office/powerpoint/2010/main" val="302602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BV</a:t>
            </a:r>
          </a:p>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11</a:t>
            </a:fld>
            <a:endParaRPr lang="en-US"/>
          </a:p>
        </p:txBody>
      </p:sp>
    </p:spTree>
    <p:extLst>
      <p:ext uri="{BB962C8B-B14F-4D97-AF65-F5344CB8AC3E}">
        <p14:creationId xmlns:p14="http://schemas.microsoft.com/office/powerpoint/2010/main" val="4003929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LS</a:t>
            </a:r>
          </a:p>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12</a:t>
            </a:fld>
            <a:endParaRPr lang="en-US"/>
          </a:p>
        </p:txBody>
      </p:sp>
    </p:spTree>
    <p:extLst>
      <p:ext uri="{BB962C8B-B14F-4D97-AF65-F5344CB8AC3E}">
        <p14:creationId xmlns:p14="http://schemas.microsoft.com/office/powerpoint/2010/main" val="1019889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LS</a:t>
            </a:r>
          </a:p>
          <a:p>
            <a:pPr marL="228600" indent="-228600">
              <a:buAutoNum type="arabicPeriod"/>
            </a:pPr>
            <a:r>
              <a:rPr lang="en-US" dirty="0" smtClean="0"/>
              <a:t>Diversity report </a:t>
            </a:r>
            <a:r>
              <a:rPr lang="en-US" dirty="0"/>
              <a:t>and made the recommendation to have the General Education Subcommittee review this report. The General Education Subcommittee reviewed the report, refined the diversity assessment rubric, and formed the University Diversity Ad Hoc Committee. FC-SLA approved the formation for this Ad Hoc Committee. FC-SLA proposed </a:t>
            </a:r>
            <a:r>
              <a:rPr lang="en-US" dirty="0" smtClean="0"/>
              <a:t>the formation of the Ad Hoc Committee to FC-Executive Committee; the Ad Hoc committee was approved and formed.</a:t>
            </a:r>
          </a:p>
          <a:p>
            <a:pPr marL="228600" indent="-228600">
              <a:buFontTx/>
              <a:buAutoNum type="arabicPeriod"/>
            </a:pPr>
            <a:r>
              <a:rPr lang="en-US" dirty="0"/>
              <a:t>Developed a High Impact Practice (HIP) tool to gather data, gathered </a:t>
            </a:r>
            <a:r>
              <a:rPr lang="en-US" dirty="0" smtClean="0"/>
              <a:t>analyzed </a:t>
            </a:r>
            <a:r>
              <a:rPr lang="en-US" dirty="0"/>
              <a:t>data to make summaries about where </a:t>
            </a:r>
            <a:r>
              <a:rPr lang="en-US" dirty="0" smtClean="0"/>
              <a:t>HIPs are occurring in the different curricula and co-curricula activities across the University</a:t>
            </a:r>
            <a:endParaRPr lang="en-US" dirty="0"/>
          </a:p>
          <a:p>
            <a:pPr marL="228600" indent="-228600">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13</a:t>
            </a:fld>
            <a:endParaRPr lang="en-US"/>
          </a:p>
        </p:txBody>
      </p:sp>
    </p:spTree>
    <p:extLst>
      <p:ext uri="{BB962C8B-B14F-4D97-AF65-F5344CB8AC3E}">
        <p14:creationId xmlns:p14="http://schemas.microsoft.com/office/powerpoint/2010/main" val="800432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BV-overall</a:t>
            </a:r>
            <a:r>
              <a:rPr lang="en-US" baseline="0" dirty="0" smtClean="0"/>
              <a:t> scope of work</a:t>
            </a:r>
            <a:endParaRPr lang="en-US" dirty="0" smtClean="0"/>
          </a:p>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14</a:t>
            </a:fld>
            <a:endParaRPr lang="en-US"/>
          </a:p>
        </p:txBody>
      </p:sp>
    </p:spTree>
    <p:extLst>
      <p:ext uri="{BB962C8B-B14F-4D97-AF65-F5344CB8AC3E}">
        <p14:creationId xmlns:p14="http://schemas.microsoft.com/office/powerpoint/2010/main" val="3516528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15</a:t>
            </a:fld>
            <a:endParaRPr lang="en-US"/>
          </a:p>
        </p:txBody>
      </p:sp>
    </p:spTree>
    <p:extLst>
      <p:ext uri="{BB962C8B-B14F-4D97-AF65-F5344CB8AC3E}">
        <p14:creationId xmlns:p14="http://schemas.microsoft.com/office/powerpoint/2010/main" val="2434331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16</a:t>
            </a:fld>
            <a:endParaRPr lang="en-US"/>
          </a:p>
        </p:txBody>
      </p:sp>
    </p:spTree>
    <p:extLst>
      <p:ext uri="{BB962C8B-B14F-4D97-AF65-F5344CB8AC3E}">
        <p14:creationId xmlns:p14="http://schemas.microsoft.com/office/powerpoint/2010/main" val="1712155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18</a:t>
            </a:fld>
            <a:endParaRPr lang="en-US"/>
          </a:p>
        </p:txBody>
      </p:sp>
    </p:spTree>
    <p:extLst>
      <p:ext uri="{BB962C8B-B14F-4D97-AF65-F5344CB8AC3E}">
        <p14:creationId xmlns:p14="http://schemas.microsoft.com/office/powerpoint/2010/main" val="2443641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19</a:t>
            </a:fld>
            <a:endParaRPr lang="en-US"/>
          </a:p>
        </p:txBody>
      </p:sp>
    </p:spTree>
    <p:extLst>
      <p:ext uri="{BB962C8B-B14F-4D97-AF65-F5344CB8AC3E}">
        <p14:creationId xmlns:p14="http://schemas.microsoft.com/office/powerpoint/2010/main" val="743366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BV—I put the assessment spin on </a:t>
            </a:r>
            <a:r>
              <a:rPr lang="en-US" smtClean="0"/>
              <a:t>this</a:t>
            </a:r>
            <a:r>
              <a:rPr lang="en-US" baseline="0" smtClean="0"/>
              <a:t> slide</a:t>
            </a:r>
            <a:endParaRPr lang="en-US"/>
          </a:p>
        </p:txBody>
      </p:sp>
      <p:sp>
        <p:nvSpPr>
          <p:cNvPr id="4" name="Slide Number Placeholder 3"/>
          <p:cNvSpPr>
            <a:spLocks noGrp="1"/>
          </p:cNvSpPr>
          <p:nvPr>
            <p:ph type="sldNum" sz="quarter" idx="10"/>
          </p:nvPr>
        </p:nvSpPr>
        <p:spPr/>
        <p:txBody>
          <a:bodyPr/>
          <a:lstStyle/>
          <a:p>
            <a:fld id="{28E32443-8DAE-4DCB-B45D-4D862F72AA61}" type="slidenum">
              <a:rPr lang="en-US" smtClean="0"/>
              <a:t>20</a:t>
            </a:fld>
            <a:endParaRPr lang="en-US"/>
          </a:p>
        </p:txBody>
      </p:sp>
    </p:spTree>
    <p:extLst>
      <p:ext uri="{BB962C8B-B14F-4D97-AF65-F5344CB8AC3E}">
        <p14:creationId xmlns:p14="http://schemas.microsoft.com/office/powerpoint/2010/main" val="353526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2</a:t>
            </a:fld>
            <a:endParaRPr lang="en-US"/>
          </a:p>
        </p:txBody>
      </p:sp>
    </p:spTree>
    <p:extLst>
      <p:ext uri="{BB962C8B-B14F-4D97-AF65-F5344CB8AC3E}">
        <p14:creationId xmlns:p14="http://schemas.microsoft.com/office/powerpoint/2010/main" val="4209327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3</a:t>
            </a:fld>
            <a:endParaRPr lang="en-US" dirty="0"/>
          </a:p>
        </p:txBody>
      </p:sp>
    </p:spTree>
    <p:extLst>
      <p:ext uri="{BB962C8B-B14F-4D97-AF65-F5344CB8AC3E}">
        <p14:creationId xmlns:p14="http://schemas.microsoft.com/office/powerpoint/2010/main" val="37859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4</a:t>
            </a:fld>
            <a:endParaRPr lang="en-US"/>
          </a:p>
        </p:txBody>
      </p:sp>
    </p:spTree>
    <p:extLst>
      <p:ext uri="{BB962C8B-B14F-4D97-AF65-F5344CB8AC3E}">
        <p14:creationId xmlns:p14="http://schemas.microsoft.com/office/powerpoint/2010/main" val="574239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JMU:  </a:t>
            </a:r>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5</a:t>
            </a:fld>
            <a:endParaRPr lang="en-US"/>
          </a:p>
        </p:txBody>
      </p:sp>
    </p:spTree>
    <p:extLst>
      <p:ext uri="{BB962C8B-B14F-4D97-AF65-F5344CB8AC3E}">
        <p14:creationId xmlns:p14="http://schemas.microsoft.com/office/powerpoint/2010/main" val="3109761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BV</a:t>
            </a:r>
          </a:p>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6</a:t>
            </a:fld>
            <a:endParaRPr lang="en-US"/>
          </a:p>
        </p:txBody>
      </p:sp>
    </p:spTree>
    <p:extLst>
      <p:ext uri="{BB962C8B-B14F-4D97-AF65-F5344CB8AC3E}">
        <p14:creationId xmlns:p14="http://schemas.microsoft.com/office/powerpoint/2010/main" val="1416724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7</a:t>
            </a:fld>
            <a:endParaRPr lang="en-US"/>
          </a:p>
        </p:txBody>
      </p:sp>
    </p:spTree>
    <p:extLst>
      <p:ext uri="{BB962C8B-B14F-4D97-AF65-F5344CB8AC3E}">
        <p14:creationId xmlns:p14="http://schemas.microsoft.com/office/powerpoint/2010/main" val="3091016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LS: made larger, fixed alignment</a:t>
            </a:r>
          </a:p>
          <a:p>
            <a:endParaRPr lang="en-US" dirty="0"/>
          </a:p>
        </p:txBody>
      </p:sp>
      <p:sp>
        <p:nvSpPr>
          <p:cNvPr id="4" name="Slide Number Placeholder 3"/>
          <p:cNvSpPr>
            <a:spLocks noGrp="1"/>
          </p:cNvSpPr>
          <p:nvPr>
            <p:ph type="sldNum" sz="quarter" idx="10"/>
          </p:nvPr>
        </p:nvSpPr>
        <p:spPr/>
        <p:txBody>
          <a:bodyPr/>
          <a:lstStyle/>
          <a:p>
            <a:fld id="{28E32443-8DAE-4DCB-B45D-4D862F72AA61}" type="slidenum">
              <a:rPr lang="en-US" smtClean="0"/>
              <a:t>8</a:t>
            </a:fld>
            <a:endParaRPr lang="en-US"/>
          </a:p>
        </p:txBody>
      </p:sp>
    </p:spTree>
    <p:extLst>
      <p:ext uri="{BB962C8B-B14F-4D97-AF65-F5344CB8AC3E}">
        <p14:creationId xmlns:p14="http://schemas.microsoft.com/office/powerpoint/2010/main" val="243328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BV</a:t>
            </a:r>
            <a:endParaRPr lang="en-US" dirty="0"/>
          </a:p>
        </p:txBody>
      </p:sp>
      <p:sp>
        <p:nvSpPr>
          <p:cNvPr id="4" name="Slide Number Placeholder 3"/>
          <p:cNvSpPr>
            <a:spLocks noGrp="1"/>
          </p:cNvSpPr>
          <p:nvPr>
            <p:ph type="sldNum" sz="quarter" idx="10"/>
          </p:nvPr>
        </p:nvSpPr>
        <p:spPr/>
        <p:txBody>
          <a:bodyPr/>
          <a:lstStyle/>
          <a:p>
            <a:fld id="{5EF571D5-61F9-451E-9208-81E752C2ACC9}" type="slidenum">
              <a:rPr lang="en-US" smtClean="0"/>
              <a:t>9</a:t>
            </a:fld>
            <a:endParaRPr lang="en-US"/>
          </a:p>
        </p:txBody>
      </p:sp>
    </p:spTree>
    <p:extLst>
      <p:ext uri="{BB962C8B-B14F-4D97-AF65-F5344CB8AC3E}">
        <p14:creationId xmlns:p14="http://schemas.microsoft.com/office/powerpoint/2010/main" val="3026023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215AE99-10DE-40A9-AAFE-33D302974CA3}"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215521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33305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971334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32534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3266562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215AE99-10DE-40A9-AAFE-33D302974CA3}"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2613484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215AE99-10DE-40A9-AAFE-33D302974CA3}"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886856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15AE99-10DE-40A9-AAFE-33D302974CA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3233983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15AE99-10DE-40A9-AAFE-33D302974CA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388002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15AE99-10DE-40A9-AAFE-33D302974CA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101915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15AE99-10DE-40A9-AAFE-33D302974CA3}"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282639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137308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15AE99-10DE-40A9-AAFE-33D302974CA3}"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385214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15AE99-10DE-40A9-AAFE-33D302974CA3}"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293035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5AE99-10DE-40A9-AAFE-33D302974CA3}"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224580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283592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5AE99-10DE-40A9-AAFE-33D302974CA3}"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8120D-4D45-4831-9F08-42B021F17735}" type="slidenum">
              <a:rPr lang="en-US" smtClean="0"/>
              <a:t>‹#›</a:t>
            </a:fld>
            <a:endParaRPr lang="en-US"/>
          </a:p>
        </p:txBody>
      </p:sp>
    </p:spTree>
    <p:extLst>
      <p:ext uri="{BB962C8B-B14F-4D97-AF65-F5344CB8AC3E}">
        <p14:creationId xmlns:p14="http://schemas.microsoft.com/office/powerpoint/2010/main" val="132747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215AE99-10DE-40A9-AAFE-33D302974CA3}" type="datetimeFigureOut">
              <a:rPr lang="en-US" smtClean="0"/>
              <a:t>12/2/2015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698120D-4D45-4831-9F08-42B021F17735}" type="slidenum">
              <a:rPr lang="en-US" smtClean="0"/>
              <a:t>‹#›</a:t>
            </a:fld>
            <a:endParaRPr lang="en-US"/>
          </a:p>
        </p:txBody>
      </p:sp>
    </p:spTree>
    <p:extLst>
      <p:ext uri="{BB962C8B-B14F-4D97-AF65-F5344CB8AC3E}">
        <p14:creationId xmlns:p14="http://schemas.microsoft.com/office/powerpoint/2010/main" val="26733465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9625" y="1476376"/>
            <a:ext cx="10544175" cy="4800600"/>
          </a:xfrm>
          <a:ln>
            <a:solidFill>
              <a:schemeClr val="tx1"/>
            </a:solidFill>
          </a:ln>
        </p:spPr>
        <p:txBody>
          <a:bodyPr>
            <a:noAutofit/>
          </a:bodyPr>
          <a:lstStyle/>
          <a:p>
            <a:pPr algn="ctr"/>
            <a:r>
              <a:rPr lang="en-US" sz="4000" dirty="0" smtClean="0">
                <a:cs typeface="Times New Roman" panose="02020603050405020304" pitchFamily="18" charset="0"/>
              </a:rPr>
              <a:t>Engaging  Faculty  Meaningfully  in  Assessment  </a:t>
            </a:r>
            <a:br>
              <a:rPr lang="en-US" sz="4000" dirty="0" smtClean="0">
                <a:cs typeface="Times New Roman" panose="02020603050405020304" pitchFamily="18" charset="0"/>
              </a:rPr>
            </a:br>
            <a:r>
              <a:rPr lang="en-US" sz="4000" dirty="0" smtClean="0">
                <a:cs typeface="Times New Roman" panose="02020603050405020304" pitchFamily="18" charset="0"/>
              </a:rPr>
              <a:t>through  Shared  Governance</a:t>
            </a:r>
            <a:r>
              <a:rPr lang="en-US" sz="2800" dirty="0" smtClean="0">
                <a:cs typeface="Times New Roman" panose="02020603050405020304" pitchFamily="18" charset="0"/>
              </a:rPr>
              <a:t/>
            </a:r>
            <a:br>
              <a:rPr lang="en-US" sz="2800" dirty="0" smtClean="0">
                <a:cs typeface="Times New Roman" panose="02020603050405020304" pitchFamily="18" charset="0"/>
              </a:rPr>
            </a:br>
            <a:r>
              <a:rPr lang="en-US" sz="2800" dirty="0" smtClean="0">
                <a:cs typeface="Times New Roman" panose="02020603050405020304" pitchFamily="18" charset="0"/>
              </a:rPr>
              <a:t/>
            </a:r>
            <a:br>
              <a:rPr lang="en-US" sz="2800" dirty="0" smtClean="0">
                <a:cs typeface="Times New Roman" panose="02020603050405020304" pitchFamily="18" charset="0"/>
              </a:rPr>
            </a:br>
            <a:r>
              <a:rPr lang="en-US" sz="2400" dirty="0" smtClean="0">
                <a:effectLst/>
                <a:cs typeface="Times New Roman" panose="02020603050405020304" pitchFamily="18" charset="0"/>
              </a:rPr>
              <a:t>Lori Simons,  Janine  Utell,  and  Brigitte  </a:t>
            </a:r>
            <a:r>
              <a:rPr lang="en-US" sz="2400" dirty="0" err="1" smtClean="0">
                <a:effectLst/>
                <a:cs typeface="Times New Roman" panose="02020603050405020304" pitchFamily="18" charset="0"/>
              </a:rPr>
              <a:t>Valesey</a:t>
            </a:r>
            <a:r>
              <a:rPr lang="en-US" sz="2400" dirty="0" smtClean="0">
                <a:effectLst/>
                <a:cs typeface="Times New Roman" panose="02020603050405020304" pitchFamily="18" charset="0"/>
              </a:rPr>
              <a:t/>
            </a:r>
            <a:br>
              <a:rPr lang="en-US" sz="2400" dirty="0" smtClean="0">
                <a:effectLst/>
                <a:cs typeface="Times New Roman" panose="02020603050405020304" pitchFamily="18" charset="0"/>
              </a:rPr>
            </a:br>
            <a:r>
              <a:rPr lang="en-US" sz="2400" dirty="0" smtClean="0">
                <a:effectLst/>
                <a:cs typeface="Times New Roman" panose="02020603050405020304" pitchFamily="18" charset="0"/>
              </a:rPr>
              <a:t/>
            </a:r>
            <a:br>
              <a:rPr lang="en-US" sz="2400" dirty="0" smtClean="0">
                <a:effectLst/>
                <a:cs typeface="Times New Roman" panose="02020603050405020304" pitchFamily="18" charset="0"/>
              </a:rPr>
            </a:br>
            <a:r>
              <a:rPr lang="en-US" sz="2400" dirty="0" smtClean="0">
                <a:effectLst/>
                <a:cs typeface="Times New Roman" panose="02020603050405020304" pitchFamily="18" charset="0"/>
              </a:rPr>
              <a:t>Widener  University</a:t>
            </a:r>
            <a:br>
              <a:rPr lang="en-US" sz="2400" dirty="0" smtClean="0">
                <a:effectLst/>
                <a:cs typeface="Times New Roman" panose="02020603050405020304" pitchFamily="18" charset="0"/>
              </a:rPr>
            </a:br>
            <a:r>
              <a:rPr lang="en-US" sz="2400" dirty="0" smtClean="0">
                <a:effectLst/>
                <a:cs typeface="Times New Roman" panose="02020603050405020304" pitchFamily="18" charset="0"/>
              </a:rPr>
              <a:t> </a:t>
            </a:r>
            <a:br>
              <a:rPr lang="en-US" sz="2400" dirty="0" smtClean="0">
                <a:effectLst/>
                <a:cs typeface="Times New Roman" panose="02020603050405020304" pitchFamily="18" charset="0"/>
              </a:rPr>
            </a:br>
            <a:r>
              <a:rPr lang="en-US" sz="2400" dirty="0" smtClean="0">
                <a:effectLst/>
                <a:cs typeface="Times New Roman" panose="02020603050405020304" pitchFamily="18" charset="0"/>
              </a:rPr>
              <a:t>Drexel  University’s  2</a:t>
            </a:r>
            <a:r>
              <a:rPr lang="en-US" sz="2400" baseline="30000" dirty="0" smtClean="0">
                <a:effectLst/>
                <a:cs typeface="Times New Roman" panose="02020603050405020304" pitchFamily="18" charset="0"/>
              </a:rPr>
              <a:t>nd</a:t>
            </a:r>
            <a:r>
              <a:rPr lang="en-US" sz="2400" dirty="0" smtClean="0">
                <a:effectLst/>
                <a:cs typeface="Times New Roman" panose="02020603050405020304" pitchFamily="18" charset="0"/>
              </a:rPr>
              <a:t>  Annual  Conference  on  Teaching  and  Learning  Assessment</a:t>
            </a:r>
            <a:br>
              <a:rPr lang="en-US" sz="2400" dirty="0" smtClean="0">
                <a:effectLst/>
                <a:cs typeface="Times New Roman" panose="02020603050405020304" pitchFamily="18" charset="0"/>
              </a:rPr>
            </a:br>
            <a:r>
              <a:rPr lang="en-US" sz="2400" dirty="0">
                <a:effectLst/>
                <a:cs typeface="Times New Roman" panose="02020603050405020304" pitchFamily="18" charset="0"/>
              </a:rPr>
              <a:t/>
            </a:r>
            <a:br>
              <a:rPr lang="en-US" sz="2400" dirty="0">
                <a:effectLst/>
                <a:cs typeface="Times New Roman" panose="02020603050405020304" pitchFamily="18" charset="0"/>
              </a:rPr>
            </a:br>
            <a:r>
              <a:rPr lang="en-US" sz="2400" dirty="0" smtClean="0">
                <a:effectLst/>
                <a:cs typeface="Times New Roman" panose="02020603050405020304" pitchFamily="18" charset="0"/>
              </a:rPr>
              <a:t>Assessment  for  Student  Success : Building   Academic  Innovation and  Renewal</a:t>
            </a:r>
            <a:br>
              <a:rPr lang="en-US" sz="2400" dirty="0" smtClean="0">
                <a:effectLst/>
                <a:cs typeface="Times New Roman" panose="02020603050405020304" pitchFamily="18" charset="0"/>
              </a:rPr>
            </a:br>
            <a:r>
              <a:rPr lang="en-US" sz="2400" dirty="0" smtClean="0">
                <a:effectLst/>
                <a:cs typeface="Times New Roman" panose="02020603050405020304" pitchFamily="18" charset="0"/>
              </a:rPr>
              <a:t/>
            </a:r>
            <a:br>
              <a:rPr lang="en-US" sz="2400" dirty="0" smtClean="0">
                <a:effectLst/>
                <a:cs typeface="Times New Roman" panose="02020603050405020304" pitchFamily="18" charset="0"/>
              </a:rPr>
            </a:br>
            <a:r>
              <a:rPr lang="en-US" sz="2400" dirty="0" smtClean="0">
                <a:effectLst/>
                <a:cs typeface="Times New Roman" panose="02020603050405020304" pitchFamily="18" charset="0"/>
              </a:rPr>
              <a:t>September  9, 2015</a:t>
            </a:r>
            <a:endParaRPr lang="en-US" sz="2400" dirty="0">
              <a:effectLst/>
              <a:cs typeface="Times New Roman" panose="02020603050405020304" pitchFamily="18" charset="0"/>
            </a:endParaRPr>
          </a:p>
        </p:txBody>
      </p:sp>
    </p:spTree>
    <p:extLst>
      <p:ext uri="{BB962C8B-B14F-4D97-AF65-F5344CB8AC3E}">
        <p14:creationId xmlns:p14="http://schemas.microsoft.com/office/powerpoint/2010/main" val="2618258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t>Faculty Engagement in Assessment</a:t>
            </a:r>
            <a:r>
              <a:rPr lang="en-US" sz="3200" dirty="0" smtClean="0"/>
              <a:t>: </a:t>
            </a:r>
            <a:br>
              <a:rPr lang="en-US" sz="3200" dirty="0" smtClean="0"/>
            </a:br>
            <a:r>
              <a:rPr lang="en-US" sz="3200" dirty="0" smtClean="0"/>
              <a:t>Changing Roles in Assessment </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7269536"/>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745793" y="2885464"/>
            <a:ext cx="1930400" cy="369332"/>
          </a:xfrm>
          <a:prstGeom prst="rect">
            <a:avLst/>
          </a:prstGeom>
          <a:noFill/>
        </p:spPr>
        <p:txBody>
          <a:bodyPr wrap="square" rtlCol="0">
            <a:spAutoFit/>
          </a:bodyPr>
          <a:lstStyle/>
          <a:p>
            <a:r>
              <a:rPr lang="en-US" dirty="0" smtClean="0"/>
              <a:t>(2004-2007)</a:t>
            </a:r>
            <a:endParaRPr lang="en-US" dirty="0"/>
          </a:p>
        </p:txBody>
      </p:sp>
      <p:sp>
        <p:nvSpPr>
          <p:cNvPr id="3" name="TextBox 2"/>
          <p:cNvSpPr txBox="1"/>
          <p:nvPr/>
        </p:nvSpPr>
        <p:spPr>
          <a:xfrm>
            <a:off x="10424713" y="3166547"/>
            <a:ext cx="1617048" cy="369332"/>
          </a:xfrm>
          <a:prstGeom prst="rect">
            <a:avLst/>
          </a:prstGeom>
          <a:noFill/>
        </p:spPr>
        <p:txBody>
          <a:bodyPr wrap="square" rtlCol="0">
            <a:spAutoFit/>
          </a:bodyPr>
          <a:lstStyle/>
          <a:p>
            <a:r>
              <a:rPr lang="en-US" dirty="0" smtClean="0"/>
              <a:t>(2007-2010)</a:t>
            </a:r>
            <a:endParaRPr lang="en-US" dirty="0"/>
          </a:p>
        </p:txBody>
      </p:sp>
      <p:sp>
        <p:nvSpPr>
          <p:cNvPr id="5" name="TextBox 4"/>
          <p:cNvSpPr txBox="1"/>
          <p:nvPr/>
        </p:nvSpPr>
        <p:spPr>
          <a:xfrm>
            <a:off x="10261600" y="3967547"/>
            <a:ext cx="1930400" cy="369332"/>
          </a:xfrm>
          <a:prstGeom prst="rect">
            <a:avLst/>
          </a:prstGeom>
          <a:noFill/>
        </p:spPr>
        <p:txBody>
          <a:bodyPr wrap="square" rtlCol="0">
            <a:spAutoFit/>
          </a:bodyPr>
          <a:lstStyle/>
          <a:p>
            <a:r>
              <a:rPr lang="en-US" dirty="0" smtClean="0"/>
              <a:t>(2010-2012)</a:t>
            </a:r>
            <a:endParaRPr lang="en-US" dirty="0"/>
          </a:p>
        </p:txBody>
      </p:sp>
      <p:sp>
        <p:nvSpPr>
          <p:cNvPr id="6" name="TextBox 5"/>
          <p:cNvSpPr txBox="1"/>
          <p:nvPr/>
        </p:nvSpPr>
        <p:spPr>
          <a:xfrm>
            <a:off x="689100" y="3831136"/>
            <a:ext cx="2133600" cy="381000"/>
          </a:xfrm>
          <a:prstGeom prst="rect">
            <a:avLst/>
          </a:prstGeom>
          <a:noFill/>
        </p:spPr>
        <p:txBody>
          <a:bodyPr wrap="square" rtlCol="0">
            <a:spAutoFit/>
          </a:bodyPr>
          <a:lstStyle/>
          <a:p>
            <a:r>
              <a:rPr lang="en-US" dirty="0" smtClean="0"/>
              <a:t>(2012-2014)</a:t>
            </a:r>
            <a:endParaRPr lang="en-US" dirty="0"/>
          </a:p>
        </p:txBody>
      </p:sp>
    </p:spTree>
    <p:extLst>
      <p:ext uri="{BB962C8B-B14F-4D97-AF65-F5344CB8AC3E}">
        <p14:creationId xmlns:p14="http://schemas.microsoft.com/office/powerpoint/2010/main" val="257940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Shared Governance: Faculty Council</a:t>
            </a:r>
            <a:endParaRPr lang="en-US" dirty="0"/>
          </a:p>
        </p:txBody>
      </p:sp>
      <p:sp>
        <p:nvSpPr>
          <p:cNvPr id="3" name="Content Placeholder 2"/>
          <p:cNvSpPr>
            <a:spLocks noGrp="1"/>
          </p:cNvSpPr>
          <p:nvPr>
            <p:ph idx="1"/>
          </p:nvPr>
        </p:nvSpPr>
        <p:spPr>
          <a:ln>
            <a:solidFill>
              <a:schemeClr val="tx1"/>
            </a:solidFill>
          </a:ln>
        </p:spPr>
        <p:txBody>
          <a:bodyPr>
            <a:normAutofit/>
          </a:bodyPr>
          <a:lstStyle/>
          <a:p>
            <a:pPr lvl="1"/>
            <a:endParaRPr lang="en-US" sz="3600" dirty="0" smtClean="0"/>
          </a:p>
          <a:p>
            <a:endParaRPr lang="en-US" sz="4000" dirty="0"/>
          </a:p>
        </p:txBody>
      </p:sp>
      <p:graphicFrame>
        <p:nvGraphicFramePr>
          <p:cNvPr id="7" name="Diagram 6"/>
          <p:cNvGraphicFramePr/>
          <p:nvPr>
            <p:extLst>
              <p:ext uri="{D42A27DB-BD31-4B8C-83A1-F6EECF244321}">
                <p14:modId xmlns:p14="http://schemas.microsoft.com/office/powerpoint/2010/main" val="2639141687"/>
              </p:ext>
            </p:extLst>
          </p:nvPr>
        </p:nvGraphicFramePr>
        <p:xfrm>
          <a:off x="2988733" y="1676400"/>
          <a:ext cx="6959600" cy="4588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510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fontScale="90000"/>
          </a:bodyPr>
          <a:lstStyle/>
          <a:p>
            <a:r>
              <a:rPr lang="en-US" dirty="0" smtClean="0"/>
              <a:t>Faculty Assessment Committee Charge</a:t>
            </a:r>
            <a:endParaRPr lang="en-US" dirty="0"/>
          </a:p>
        </p:txBody>
      </p:sp>
      <p:sp>
        <p:nvSpPr>
          <p:cNvPr id="3" name="Content Placeholder 2"/>
          <p:cNvSpPr>
            <a:spLocks noGrp="1"/>
          </p:cNvSpPr>
          <p:nvPr>
            <p:ph idx="1"/>
          </p:nvPr>
        </p:nvSpPr>
        <p:spPr>
          <a:xfrm>
            <a:off x="838200" y="1825625"/>
            <a:ext cx="10515600" cy="4751820"/>
          </a:xfrm>
          <a:ln>
            <a:solidFill>
              <a:schemeClr val="tx1"/>
            </a:solidFill>
          </a:ln>
        </p:spPr>
        <p:txBody>
          <a:bodyPr>
            <a:normAutofit fontScale="92500" lnSpcReduction="10000"/>
          </a:bodyPr>
          <a:lstStyle/>
          <a:p>
            <a:pPr marL="0" indent="0">
              <a:buNone/>
            </a:pPr>
            <a:r>
              <a:rPr lang="en-US" dirty="0" smtClean="0"/>
              <a:t>A. The charge to the Faculty Council Student Learning Assessment Committee (FC-SLA) is to:</a:t>
            </a:r>
          </a:p>
          <a:p>
            <a:pPr marL="0" indent="0">
              <a:buNone/>
            </a:pPr>
            <a:r>
              <a:rPr lang="en-US" dirty="0" smtClean="0"/>
              <a:t>(1). Gather information and review assessment reports relating to university-wide student learning goals and objectives; </a:t>
            </a:r>
          </a:p>
          <a:p>
            <a:pPr marL="0" indent="0">
              <a:buNone/>
            </a:pPr>
            <a:r>
              <a:rPr lang="en-US" dirty="0" smtClean="0"/>
              <a:t>(2). Make recommendations on university policies, academic requirements, and assessment processes to improve achievement of university-wide student learning outcomes;</a:t>
            </a:r>
          </a:p>
          <a:p>
            <a:pPr marL="0" indent="0">
              <a:buNone/>
            </a:pPr>
            <a:r>
              <a:rPr lang="en-US" dirty="0" smtClean="0"/>
              <a:t>(3). Report to </a:t>
            </a:r>
            <a:r>
              <a:rPr lang="en-US" dirty="0"/>
              <a:t>E</a:t>
            </a:r>
            <a:r>
              <a:rPr lang="en-US" dirty="0" smtClean="0"/>
              <a:t>xecutive Committee and Council on assessment of university-wide student learning goals and objectives, and on recommendations to improve student learning;</a:t>
            </a:r>
          </a:p>
          <a:p>
            <a:pPr marL="0" indent="0">
              <a:buNone/>
            </a:pPr>
            <a:r>
              <a:rPr lang="en-US" dirty="0" smtClean="0"/>
              <a:t>(4). Collaborate with the Provost on the implementation of recommendations regarding learning goals and objectives that are endorsed by Faculty Council.</a:t>
            </a:r>
            <a:endParaRPr lang="en-US" dirty="0"/>
          </a:p>
        </p:txBody>
      </p:sp>
    </p:spTree>
    <p:extLst>
      <p:ext uri="{BB962C8B-B14F-4D97-AF65-F5344CB8AC3E}">
        <p14:creationId xmlns:p14="http://schemas.microsoft.com/office/powerpoint/2010/main" val="1732493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a:t>Case Example: Widener University</a:t>
            </a:r>
          </a:p>
        </p:txBody>
      </p:sp>
      <p:sp>
        <p:nvSpPr>
          <p:cNvPr id="3" name="Content Placeholder 2"/>
          <p:cNvSpPr>
            <a:spLocks noGrp="1"/>
          </p:cNvSpPr>
          <p:nvPr>
            <p:ph idx="1"/>
          </p:nvPr>
        </p:nvSpPr>
        <p:spPr>
          <a:xfrm>
            <a:off x="838201" y="1825625"/>
            <a:ext cx="10515600" cy="4351338"/>
          </a:xfrm>
          <a:ln>
            <a:solidFill>
              <a:schemeClr val="tx1"/>
            </a:solidFill>
          </a:ln>
        </p:spPr>
        <p:txBody>
          <a:bodyPr>
            <a:normAutofit/>
          </a:bodyPr>
          <a:lstStyle/>
          <a:p>
            <a:r>
              <a:rPr lang="en-US" b="1" dirty="0" smtClean="0"/>
              <a:t>Examples of FC-SLA Activities (2014-2015)</a:t>
            </a:r>
          </a:p>
          <a:p>
            <a:r>
              <a:rPr lang="en-US" sz="2400" dirty="0" smtClean="0"/>
              <a:t>Expanded the composition of the committee</a:t>
            </a:r>
          </a:p>
          <a:p>
            <a:r>
              <a:rPr lang="en-US" sz="2400" dirty="0" smtClean="0"/>
              <a:t>Reviewed the University Diversity Assessment</a:t>
            </a:r>
          </a:p>
          <a:p>
            <a:r>
              <a:rPr lang="en-US" sz="2400" dirty="0" smtClean="0"/>
              <a:t>Developed and approved the charge for and the composition of ILO #3 (Leadership) and #4 (Citizenship) Subcommittees</a:t>
            </a:r>
          </a:p>
          <a:p>
            <a:r>
              <a:rPr lang="en-US" sz="2400" dirty="0" smtClean="0"/>
              <a:t>Gathered data on High Impact Practices</a:t>
            </a:r>
          </a:p>
          <a:p>
            <a:r>
              <a:rPr lang="en-US" sz="2400" dirty="0" smtClean="0"/>
              <a:t>Reviewed the ILO #1 (Knowledge) reports and made recommendations about University assessment of student learning</a:t>
            </a:r>
          </a:p>
          <a:p>
            <a:r>
              <a:rPr lang="en-US" sz="2400" dirty="0" smtClean="0"/>
              <a:t>Aligned the National </a:t>
            </a:r>
            <a:r>
              <a:rPr lang="en-US" sz="2400" dirty="0"/>
              <a:t>Survey Student Engagement (NSSE) questions with the </a:t>
            </a:r>
            <a:r>
              <a:rPr lang="en-US" sz="2400" dirty="0" smtClean="0"/>
              <a:t>ILOs, analyzed the data, and made recommendations.</a:t>
            </a:r>
            <a:endParaRPr lang="en-US" sz="2400" dirty="0"/>
          </a:p>
          <a:p>
            <a:endParaRPr lang="en-US" dirty="0" smtClean="0"/>
          </a:p>
          <a:p>
            <a:endParaRPr lang="en-US" dirty="0" smtClean="0"/>
          </a:p>
        </p:txBody>
      </p:sp>
    </p:spTree>
    <p:extLst>
      <p:ext uri="{BB962C8B-B14F-4D97-AF65-F5344CB8AC3E}">
        <p14:creationId xmlns:p14="http://schemas.microsoft.com/office/powerpoint/2010/main" val="3212607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fontScale="90000"/>
          </a:bodyPr>
          <a:lstStyle/>
          <a:p>
            <a:r>
              <a:rPr lang="en-US" dirty="0" smtClean="0"/>
              <a:t/>
            </a:r>
            <a:br>
              <a:rPr lang="en-US" dirty="0" smtClean="0"/>
            </a:br>
            <a:r>
              <a:rPr lang="en-US" dirty="0" smtClean="0"/>
              <a:t>Collection </a:t>
            </a:r>
            <a:r>
              <a:rPr lang="en-US" dirty="0"/>
              <a:t>of Data/Actions on Findings</a:t>
            </a:r>
            <a:br>
              <a:rPr lang="en-US" dirty="0"/>
            </a:b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55599802"/>
              </p:ext>
            </p:extLst>
          </p:nvPr>
        </p:nvGraphicFramePr>
        <p:xfrm>
          <a:off x="1120775" y="1825625"/>
          <a:ext cx="1023302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345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a:t>Case Example: Widener University</a:t>
            </a:r>
          </a:p>
        </p:txBody>
      </p:sp>
      <p:sp>
        <p:nvSpPr>
          <p:cNvPr id="3" name="Content Placeholder 2"/>
          <p:cNvSpPr>
            <a:spLocks noGrp="1"/>
          </p:cNvSpPr>
          <p:nvPr>
            <p:ph idx="1"/>
          </p:nvPr>
        </p:nvSpPr>
        <p:spPr>
          <a:xfrm>
            <a:off x="838200" y="1825625"/>
            <a:ext cx="10515600" cy="4351338"/>
          </a:xfrm>
          <a:ln>
            <a:solidFill>
              <a:schemeClr val="tx1"/>
            </a:solidFill>
          </a:ln>
        </p:spPr>
        <p:txBody>
          <a:bodyPr/>
          <a:lstStyle/>
          <a:p>
            <a:r>
              <a:rPr lang="en-US" dirty="0" smtClean="0"/>
              <a:t>Incentives/Rewards for Faculty</a:t>
            </a:r>
          </a:p>
          <a:p>
            <a:endParaRPr lang="en-US" dirty="0"/>
          </a:p>
          <a:p>
            <a:r>
              <a:rPr lang="en-US" dirty="0" smtClean="0"/>
              <a:t>Examples</a:t>
            </a:r>
          </a:p>
          <a:p>
            <a:pPr lvl="1"/>
            <a:r>
              <a:rPr lang="en-US" dirty="0" smtClean="0"/>
              <a:t>Service through participation in shared governance is rewarded in promotion/tenure and merit.</a:t>
            </a:r>
          </a:p>
          <a:p>
            <a:pPr lvl="1"/>
            <a:r>
              <a:rPr lang="en-US" dirty="0" smtClean="0"/>
              <a:t>Faculty can make clear connections between their work in governance and their work in teaching.</a:t>
            </a:r>
          </a:p>
          <a:p>
            <a:pPr lvl="1"/>
            <a:r>
              <a:rPr lang="en-US" dirty="0" smtClean="0"/>
              <a:t>Service becomes a form of professional development.</a:t>
            </a:r>
          </a:p>
          <a:p>
            <a:pPr lvl="1"/>
            <a:r>
              <a:rPr lang="en-US" dirty="0" smtClean="0"/>
              <a:t>Continuous improvement of teaching becomes an institutional priority.</a:t>
            </a:r>
          </a:p>
          <a:p>
            <a:pPr lvl="1"/>
            <a:endParaRPr lang="en-US" dirty="0"/>
          </a:p>
        </p:txBody>
      </p:sp>
    </p:spTree>
    <p:extLst>
      <p:ext uri="{BB962C8B-B14F-4D97-AF65-F5344CB8AC3E}">
        <p14:creationId xmlns:p14="http://schemas.microsoft.com/office/powerpoint/2010/main" val="120855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Peer Group Discussion #2</a:t>
            </a:r>
            <a:endParaRPr lang="en-US" dirty="0"/>
          </a:p>
        </p:txBody>
      </p:sp>
      <p:sp>
        <p:nvSpPr>
          <p:cNvPr id="3" name="Content Placeholder 2"/>
          <p:cNvSpPr>
            <a:spLocks noGrp="1"/>
          </p:cNvSpPr>
          <p:nvPr>
            <p:ph idx="1"/>
          </p:nvPr>
        </p:nvSpPr>
        <p:spPr>
          <a:xfrm>
            <a:off x="838200" y="1825625"/>
            <a:ext cx="10515600" cy="4351338"/>
          </a:xfrm>
          <a:ln>
            <a:solidFill>
              <a:schemeClr val="tx1"/>
            </a:solidFill>
          </a:ln>
        </p:spPr>
        <p:txBody>
          <a:bodyPr>
            <a:normAutofit/>
          </a:bodyPr>
          <a:lstStyle/>
          <a:p>
            <a:pPr marL="514350" indent="-514350">
              <a:buFont typeface="+mj-lt"/>
              <a:buAutoNum type="arabicPeriod"/>
            </a:pPr>
            <a:r>
              <a:rPr lang="en-US" sz="3200" dirty="0" smtClean="0"/>
              <a:t>What do you need to effect change on your campus?</a:t>
            </a:r>
          </a:p>
          <a:p>
            <a:pPr marL="514350" indent="-514350">
              <a:buFont typeface="+mj-lt"/>
              <a:buAutoNum type="arabicPeriod"/>
            </a:pPr>
            <a:endParaRPr lang="en-US" sz="3200" dirty="0"/>
          </a:p>
          <a:p>
            <a:pPr marL="514350" indent="-514350">
              <a:buFont typeface="+mj-lt"/>
              <a:buAutoNum type="arabicPeriod"/>
            </a:pPr>
            <a:r>
              <a:rPr lang="en-US" sz="3200" dirty="0" smtClean="0"/>
              <a:t>What are the obstacles to faculty participation in assessment via shared governance?</a:t>
            </a:r>
          </a:p>
          <a:p>
            <a:pPr marL="514350" indent="-514350">
              <a:buFont typeface="+mj-lt"/>
              <a:buAutoNum type="arabicPeriod"/>
            </a:pPr>
            <a:endParaRPr lang="en-US" sz="3200" dirty="0"/>
          </a:p>
          <a:p>
            <a:pPr marL="514350" indent="-514350">
              <a:buFont typeface="+mj-lt"/>
              <a:buAutoNum type="arabicPeriod"/>
            </a:pPr>
            <a:r>
              <a:rPr lang="en-US" sz="3200" dirty="0" smtClean="0"/>
              <a:t>How do you engage faculty and how do you train faculty? </a:t>
            </a:r>
            <a:endParaRPr lang="en-US" sz="3200" dirty="0"/>
          </a:p>
        </p:txBody>
      </p:sp>
    </p:spTree>
    <p:extLst>
      <p:ext uri="{BB962C8B-B14F-4D97-AF65-F5344CB8AC3E}">
        <p14:creationId xmlns:p14="http://schemas.microsoft.com/office/powerpoint/2010/main" val="1313454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Your Thoughts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01689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fontScale="90000"/>
          </a:bodyPr>
          <a:lstStyle/>
          <a:p>
            <a:r>
              <a:rPr lang="en-US" dirty="0" smtClean="0"/>
              <a:t>Conclusion: Benefits of Effective Shared Governance</a:t>
            </a:r>
            <a:endParaRPr lang="en-US" dirty="0"/>
          </a:p>
        </p:txBody>
      </p:sp>
      <p:sp>
        <p:nvSpPr>
          <p:cNvPr id="3" name="Content Placeholder 2"/>
          <p:cNvSpPr>
            <a:spLocks noGrp="1"/>
          </p:cNvSpPr>
          <p:nvPr>
            <p:ph idx="1"/>
          </p:nvPr>
        </p:nvSpPr>
        <p:spPr>
          <a:xfrm>
            <a:off x="838200" y="1825625"/>
            <a:ext cx="10515600" cy="4351338"/>
          </a:xfrm>
          <a:ln>
            <a:solidFill>
              <a:schemeClr val="tx1"/>
            </a:solidFill>
          </a:ln>
        </p:spPr>
        <p:txBody>
          <a:bodyPr>
            <a:normAutofit lnSpcReduction="10000"/>
          </a:bodyPr>
          <a:lstStyle/>
          <a:p>
            <a:r>
              <a:rPr lang="en-US" dirty="0" smtClean="0"/>
              <a:t>Communication</a:t>
            </a:r>
          </a:p>
          <a:p>
            <a:r>
              <a:rPr lang="en-US" dirty="0" smtClean="0"/>
              <a:t>Transparency</a:t>
            </a:r>
          </a:p>
          <a:p>
            <a:r>
              <a:rPr lang="en-US" dirty="0" smtClean="0"/>
              <a:t>Shared expectations</a:t>
            </a:r>
          </a:p>
          <a:p>
            <a:r>
              <a:rPr lang="en-US" dirty="0" smtClean="0"/>
              <a:t>Shared goals</a:t>
            </a:r>
          </a:p>
          <a:p>
            <a:r>
              <a:rPr lang="en-US" dirty="0" smtClean="0"/>
              <a:t>Shared mission</a:t>
            </a:r>
          </a:p>
          <a:p>
            <a:r>
              <a:rPr lang="en-US" dirty="0" smtClean="0"/>
              <a:t>Clear agenda/action items</a:t>
            </a:r>
          </a:p>
          <a:p>
            <a:r>
              <a:rPr lang="en-US" dirty="0" smtClean="0"/>
              <a:t>All voices/stakeholders represented</a:t>
            </a:r>
          </a:p>
          <a:p>
            <a:r>
              <a:rPr lang="en-US" dirty="0" smtClean="0"/>
              <a:t>Scholarship</a:t>
            </a:r>
          </a:p>
          <a:p>
            <a:r>
              <a:rPr lang="en-US" dirty="0" smtClean="0"/>
              <a:t>Cross-disciplinary collaborations</a:t>
            </a:r>
            <a:endParaRPr lang="en-US" dirty="0"/>
          </a:p>
        </p:txBody>
      </p:sp>
    </p:spTree>
    <p:extLst>
      <p:ext uri="{BB962C8B-B14F-4D97-AF65-F5344CB8AC3E}">
        <p14:creationId xmlns:p14="http://schemas.microsoft.com/office/powerpoint/2010/main" val="3545640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fontScale="90000"/>
          </a:bodyPr>
          <a:lstStyle/>
          <a:p>
            <a:r>
              <a:rPr lang="en-US" dirty="0"/>
              <a:t>Conclusion: Benefits of Effective Shared Governance</a:t>
            </a:r>
          </a:p>
        </p:txBody>
      </p:sp>
      <p:sp>
        <p:nvSpPr>
          <p:cNvPr id="3" name="Content Placeholder 2"/>
          <p:cNvSpPr>
            <a:spLocks noGrp="1"/>
          </p:cNvSpPr>
          <p:nvPr>
            <p:ph idx="1"/>
          </p:nvPr>
        </p:nvSpPr>
        <p:spPr>
          <a:xfrm>
            <a:off x="838200" y="1825625"/>
            <a:ext cx="10515600" cy="4351338"/>
          </a:xfrm>
          <a:ln>
            <a:solidFill>
              <a:schemeClr val="tx1"/>
            </a:solidFill>
          </a:ln>
        </p:spPr>
        <p:txBody>
          <a:bodyPr>
            <a:normAutofit/>
          </a:bodyPr>
          <a:lstStyle/>
          <a:p>
            <a:r>
              <a:rPr lang="en-US" sz="4000" dirty="0" smtClean="0"/>
              <a:t>Additional benefits????</a:t>
            </a:r>
            <a:endParaRPr lang="en-US" sz="4000" dirty="0"/>
          </a:p>
        </p:txBody>
      </p:sp>
    </p:spTree>
    <p:extLst>
      <p:ext uri="{BB962C8B-B14F-4D97-AF65-F5344CB8AC3E}">
        <p14:creationId xmlns:p14="http://schemas.microsoft.com/office/powerpoint/2010/main" val="252322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Introductions: Who are we?</a:t>
            </a:r>
            <a:endParaRPr lang="en-US" dirty="0"/>
          </a:p>
        </p:txBody>
      </p:sp>
      <p:sp>
        <p:nvSpPr>
          <p:cNvPr id="3" name="Content Placeholder 2"/>
          <p:cNvSpPr>
            <a:spLocks noGrp="1"/>
          </p:cNvSpPr>
          <p:nvPr>
            <p:ph idx="1"/>
          </p:nvPr>
        </p:nvSpPr>
        <p:spPr>
          <a:xfrm>
            <a:off x="838200" y="1825625"/>
            <a:ext cx="10515600" cy="4351338"/>
          </a:xfrm>
          <a:ln>
            <a:solidFill>
              <a:schemeClr val="tx1"/>
            </a:solidFill>
          </a:ln>
        </p:spPr>
        <p:txBody>
          <a:bodyPr/>
          <a:lstStyle/>
          <a:p>
            <a:r>
              <a:rPr lang="en-US" dirty="0" smtClean="0"/>
              <a:t>Lori Simons, Chair, Student Learning Assessment Committee and Professor of Psychology</a:t>
            </a:r>
          </a:p>
          <a:p>
            <a:endParaRPr lang="en-US" dirty="0" smtClean="0"/>
          </a:p>
          <a:p>
            <a:r>
              <a:rPr lang="en-US" dirty="0" smtClean="0"/>
              <a:t>Janine </a:t>
            </a:r>
            <a:r>
              <a:rPr lang="en-US" dirty="0" err="1" smtClean="0"/>
              <a:t>Utell</a:t>
            </a:r>
            <a:r>
              <a:rPr lang="en-US" dirty="0" smtClean="0"/>
              <a:t>, Middle States Tri-chair  and Professor and Chair of English</a:t>
            </a:r>
          </a:p>
          <a:p>
            <a:endParaRPr lang="en-US" dirty="0" smtClean="0"/>
          </a:p>
          <a:p>
            <a:r>
              <a:rPr lang="en-US" dirty="0" smtClean="0"/>
              <a:t>Brigitte Valesey, Assistant Provost for Teaching, Learning and Assessment</a:t>
            </a:r>
            <a:endParaRPr lang="en-US" dirty="0"/>
          </a:p>
        </p:txBody>
      </p:sp>
    </p:spTree>
    <p:extLst>
      <p:ext uri="{BB962C8B-B14F-4D97-AF65-F5344CB8AC3E}">
        <p14:creationId xmlns:p14="http://schemas.microsoft.com/office/powerpoint/2010/main" val="775784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fontScale="90000"/>
          </a:bodyPr>
          <a:lstStyle/>
          <a:p>
            <a:r>
              <a:rPr lang="en-US" dirty="0"/>
              <a:t>Conclusion: Benefits of Effective Shared Governance</a:t>
            </a:r>
          </a:p>
        </p:txBody>
      </p:sp>
      <p:sp>
        <p:nvSpPr>
          <p:cNvPr id="3" name="Content Placeholder 2"/>
          <p:cNvSpPr>
            <a:spLocks noGrp="1"/>
          </p:cNvSpPr>
          <p:nvPr>
            <p:ph idx="1"/>
          </p:nvPr>
        </p:nvSpPr>
        <p:spPr>
          <a:xfrm>
            <a:off x="838200" y="1825625"/>
            <a:ext cx="10515600" cy="4351338"/>
          </a:xfrm>
          <a:ln>
            <a:solidFill>
              <a:schemeClr val="tx1"/>
            </a:solidFill>
          </a:ln>
        </p:spPr>
        <p:txBody>
          <a:bodyPr/>
          <a:lstStyle/>
          <a:p>
            <a:pPr marL="0" indent="0">
              <a:buNone/>
            </a:pPr>
            <a:endParaRPr lang="en-US" dirty="0" smtClean="0"/>
          </a:p>
          <a:p>
            <a:pPr marL="0" indent="0">
              <a:buNone/>
            </a:pPr>
            <a:endParaRPr lang="en-US" dirty="0"/>
          </a:p>
          <a:p>
            <a:pPr marL="0" indent="0" algn="ctr">
              <a:buNone/>
            </a:pPr>
            <a:r>
              <a:rPr lang="en-US" sz="4000" i="1" dirty="0" smtClean="0"/>
              <a:t>Shared governance means faculty members are accountable to </a:t>
            </a:r>
            <a:r>
              <a:rPr lang="en-US" sz="4000" b="1" i="1" u="sng" dirty="0" smtClean="0"/>
              <a:t>each other</a:t>
            </a:r>
            <a:r>
              <a:rPr lang="en-US" sz="4000" i="1" dirty="0" smtClean="0"/>
              <a:t> for meaningful assessment of student learning.</a:t>
            </a:r>
            <a:endParaRPr lang="en-US" sz="4000" i="1" dirty="0"/>
          </a:p>
        </p:txBody>
      </p:sp>
    </p:spTree>
    <p:extLst>
      <p:ext uri="{BB962C8B-B14F-4D97-AF65-F5344CB8AC3E}">
        <p14:creationId xmlns:p14="http://schemas.microsoft.com/office/powerpoint/2010/main" val="69316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Session Outcomes</a:t>
            </a:r>
            <a:endParaRPr lang="en-US" dirty="0"/>
          </a:p>
        </p:txBody>
      </p:sp>
      <p:sp>
        <p:nvSpPr>
          <p:cNvPr id="3" name="Content Placeholder 2"/>
          <p:cNvSpPr>
            <a:spLocks noGrp="1"/>
          </p:cNvSpPr>
          <p:nvPr>
            <p:ph idx="1"/>
          </p:nvPr>
        </p:nvSpPr>
        <p:spPr>
          <a:xfrm>
            <a:off x="838200" y="1825625"/>
            <a:ext cx="10515600" cy="4351338"/>
          </a:xfrm>
          <a:ln>
            <a:solidFill>
              <a:schemeClr val="tx1"/>
            </a:solidFill>
          </a:ln>
        </p:spPr>
        <p:txBody>
          <a:bodyPr/>
          <a:lstStyle/>
          <a:p>
            <a:pPr marL="514350" indent="-514350">
              <a:buFont typeface="+mj-lt"/>
              <a:buAutoNum type="arabicPeriod"/>
            </a:pPr>
            <a:r>
              <a:rPr lang="en-US" sz="3600" dirty="0" smtClean="0"/>
              <a:t>Describe effective shared governance approaches for assessment.</a:t>
            </a:r>
          </a:p>
          <a:p>
            <a:pPr marL="514350" indent="-514350">
              <a:buFont typeface="+mj-lt"/>
              <a:buAutoNum type="arabicPeriod"/>
            </a:pPr>
            <a:endParaRPr lang="en-US" sz="3600" dirty="0"/>
          </a:p>
          <a:p>
            <a:pPr marL="514350" indent="-514350">
              <a:buFont typeface="+mj-lt"/>
              <a:buAutoNum type="arabicPeriod"/>
            </a:pPr>
            <a:r>
              <a:rPr lang="en-US" sz="3600" dirty="0" smtClean="0"/>
              <a:t>Identify shared governance approaches for assessment that can be implemented at your own institutions.</a:t>
            </a:r>
          </a:p>
          <a:p>
            <a:pPr marL="514350" indent="-514350">
              <a:buFont typeface="+mj-lt"/>
              <a:buAutoNum type="arabicPeriod"/>
            </a:pPr>
            <a:endParaRPr lang="en-US" dirty="0"/>
          </a:p>
        </p:txBody>
      </p:sp>
    </p:spTree>
    <p:extLst>
      <p:ext uri="{BB962C8B-B14F-4D97-AF65-F5344CB8AC3E}">
        <p14:creationId xmlns:p14="http://schemas.microsoft.com/office/powerpoint/2010/main" val="378457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dirty="0" smtClean="0"/>
              <a:t>Peer Group Discussion #1</a:t>
            </a:r>
            <a:endParaRPr lang="en-US" dirty="0"/>
          </a:p>
        </p:txBody>
      </p:sp>
      <p:sp>
        <p:nvSpPr>
          <p:cNvPr id="3" name="Content Placeholder 2"/>
          <p:cNvSpPr>
            <a:spLocks noGrp="1"/>
          </p:cNvSpPr>
          <p:nvPr>
            <p:ph idx="1"/>
          </p:nvPr>
        </p:nvSpPr>
        <p:spPr>
          <a:xfrm>
            <a:off x="838200" y="1825625"/>
            <a:ext cx="10515600" cy="4351338"/>
          </a:xfrm>
          <a:ln>
            <a:solidFill>
              <a:schemeClr val="tx1"/>
            </a:solidFill>
          </a:ln>
        </p:spPr>
        <p:txBody>
          <a:bodyPr>
            <a:normAutofit fontScale="92500" lnSpcReduction="10000"/>
          </a:bodyPr>
          <a:lstStyle/>
          <a:p>
            <a:pPr marL="742950" indent="-742950">
              <a:buFont typeface="+mj-lt"/>
              <a:buAutoNum type="arabicPeriod"/>
            </a:pPr>
            <a:r>
              <a:rPr lang="en-US" sz="4000" dirty="0" smtClean="0"/>
              <a:t>Why are you interested in this session topic?</a:t>
            </a:r>
          </a:p>
          <a:p>
            <a:pPr marL="742950" indent="-742950">
              <a:buFont typeface="+mj-lt"/>
              <a:buAutoNum type="arabicPeriod"/>
            </a:pPr>
            <a:r>
              <a:rPr lang="en-US" sz="4000" dirty="0" smtClean="0"/>
              <a:t>What </a:t>
            </a:r>
            <a:r>
              <a:rPr lang="en-US" sz="4000" dirty="0"/>
              <a:t>are some </a:t>
            </a:r>
            <a:r>
              <a:rPr lang="en-US" sz="4000" dirty="0" smtClean="0"/>
              <a:t>strengths </a:t>
            </a:r>
            <a:r>
              <a:rPr lang="en-US" sz="4000" dirty="0"/>
              <a:t>and gaps in engaging faculty in assessment through your current governance committees? How well is it working?</a:t>
            </a:r>
          </a:p>
          <a:p>
            <a:pPr marL="742950" indent="-742950">
              <a:buFont typeface="+mj-lt"/>
              <a:buAutoNum type="arabicPeriod"/>
            </a:pPr>
            <a:r>
              <a:rPr lang="en-US" sz="4000" dirty="0" smtClean="0"/>
              <a:t>How </a:t>
            </a:r>
            <a:r>
              <a:rPr lang="en-US" sz="4000" dirty="0"/>
              <a:t>does your </a:t>
            </a:r>
            <a:r>
              <a:rPr lang="en-US" sz="4000" dirty="0" smtClean="0"/>
              <a:t>institution </a:t>
            </a:r>
            <a:r>
              <a:rPr lang="en-US" sz="4000" dirty="0"/>
              <a:t>currently close the loop on assessment? How does closing the loop impact program curriculum and general education?</a:t>
            </a:r>
          </a:p>
          <a:p>
            <a:pPr marL="742950" indent="-742950">
              <a:buFont typeface="+mj-lt"/>
              <a:buAutoNum type="arabicPeriod"/>
            </a:pPr>
            <a:endParaRPr lang="en-US" sz="4000" dirty="0"/>
          </a:p>
        </p:txBody>
      </p:sp>
    </p:spTree>
    <p:extLst>
      <p:ext uri="{BB962C8B-B14F-4D97-AF65-F5344CB8AC3E}">
        <p14:creationId xmlns:p14="http://schemas.microsoft.com/office/powerpoint/2010/main" val="288157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Your Thoughts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9180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9204298" cy="1325563"/>
          </a:xfrm>
          <a:ln>
            <a:solidFill>
              <a:schemeClr val="tx1"/>
            </a:solidFill>
          </a:ln>
        </p:spPr>
        <p:txBody>
          <a:bodyPr>
            <a:normAutofit fontScale="90000"/>
          </a:bodyPr>
          <a:lstStyle/>
          <a:p>
            <a:r>
              <a:rPr lang="en-US" dirty="0" smtClean="0"/>
              <a:t>Case Example: Widener University</a:t>
            </a:r>
            <a:endParaRPr lang="en-US" dirty="0"/>
          </a:p>
        </p:txBody>
      </p:sp>
      <p:pic>
        <p:nvPicPr>
          <p:cNvPr id="4" name="Content Placeholder 3" descr="08_Main_Campus_Night_006.JPG"/>
          <p:cNvPicPr>
            <a:picLocks noGrp="1" noChangeAspect="1"/>
          </p:cNvPicPr>
          <p:nvPr>
            <p:ph idx="1"/>
          </p:nvPr>
        </p:nvPicPr>
        <p:blipFill>
          <a:blip r:embed="rId3" cstate="print"/>
          <a:stretch>
            <a:fillRect/>
          </a:stretch>
        </p:blipFill>
        <p:spPr>
          <a:xfrm>
            <a:off x="1241728" y="1932167"/>
            <a:ext cx="2743200" cy="4114800"/>
          </a:xfrm>
          <a:prstGeom prst="rect">
            <a:avLst/>
          </a:prstGeom>
          <a:ln>
            <a:solidFill>
              <a:schemeClr val="tx1"/>
            </a:solidFill>
          </a:ln>
        </p:spPr>
      </p:pic>
      <p:sp>
        <p:nvSpPr>
          <p:cNvPr id="5" name="TextBox 4"/>
          <p:cNvSpPr txBox="1"/>
          <p:nvPr/>
        </p:nvSpPr>
        <p:spPr>
          <a:xfrm>
            <a:off x="4564049" y="1932167"/>
            <a:ext cx="6095484"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Private, doctoral intensive </a:t>
            </a:r>
          </a:p>
          <a:p>
            <a:pPr marL="285750" indent="-285750">
              <a:buFont typeface="Arial" panose="020B0604020202020204" pitchFamily="34" charset="0"/>
              <a:buChar char="•"/>
            </a:pPr>
            <a:r>
              <a:rPr lang="en-US" sz="2800" dirty="0"/>
              <a:t>8</a:t>
            </a:r>
            <a:r>
              <a:rPr lang="en-US" sz="2800" dirty="0" smtClean="0"/>
              <a:t> schools and colleges; 4 campuses</a:t>
            </a:r>
          </a:p>
          <a:p>
            <a:pPr marL="285750" indent="-285750">
              <a:buFont typeface="Arial" panose="020B0604020202020204" pitchFamily="34" charset="0"/>
              <a:buChar char="•"/>
            </a:pPr>
            <a:r>
              <a:rPr lang="en-US" sz="2800" dirty="0" smtClean="0"/>
              <a:t>6500 students</a:t>
            </a:r>
          </a:p>
          <a:p>
            <a:pPr marL="285750" indent="-285750">
              <a:buFont typeface="Arial" panose="020B0604020202020204" pitchFamily="34" charset="0"/>
              <a:buChar char="•"/>
            </a:pPr>
            <a:r>
              <a:rPr lang="en-US" sz="2800" dirty="0" smtClean="0"/>
              <a:t>300+ full time faculty</a:t>
            </a:r>
          </a:p>
          <a:p>
            <a:pPr marL="285750" indent="-285750">
              <a:buFont typeface="Arial" panose="020B0604020202020204" pitchFamily="34" charset="0"/>
              <a:buChar char="•"/>
            </a:pPr>
            <a:r>
              <a:rPr lang="en-US" sz="2800" dirty="0" smtClean="0"/>
              <a:t>Shared governance structure</a:t>
            </a:r>
          </a:p>
          <a:p>
            <a:pPr marL="285750" indent="-285750">
              <a:buFont typeface="Arial" panose="020B0604020202020204" pitchFamily="34" charset="0"/>
              <a:buChar char="•"/>
            </a:pPr>
            <a:r>
              <a:rPr lang="en-US" sz="2800" dirty="0" smtClean="0"/>
              <a:t>Institutional support for assessment</a:t>
            </a:r>
            <a:endParaRPr lang="en-US" sz="2800" dirty="0"/>
          </a:p>
        </p:txBody>
      </p:sp>
    </p:spTree>
    <p:extLst>
      <p:ext uri="{BB962C8B-B14F-4D97-AF65-F5344CB8AC3E}">
        <p14:creationId xmlns:p14="http://schemas.microsoft.com/office/powerpoint/2010/main" val="1417914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fontScale="90000"/>
          </a:bodyPr>
          <a:lstStyle/>
          <a:p>
            <a:r>
              <a:rPr lang="en-US" dirty="0" smtClean="0"/>
              <a:t>What are we assessing? </a:t>
            </a:r>
            <a:r>
              <a:rPr lang="en-US" sz="2700" b="1" dirty="0" smtClean="0"/>
              <a:t> </a:t>
            </a:r>
            <a:br>
              <a:rPr lang="en-US" sz="2700" b="1" dirty="0" smtClean="0"/>
            </a:br>
            <a:r>
              <a:rPr lang="en-US" sz="2700" b="1" dirty="0" smtClean="0"/>
              <a:t>Institutional </a:t>
            </a:r>
            <a:r>
              <a:rPr lang="en-US" sz="2700" b="1" dirty="0"/>
              <a:t>Learning Objectives (ILOs)-</a:t>
            </a:r>
            <a:r>
              <a:rPr lang="en-US" sz="2700" dirty="0"/>
              <a:t>Students will</a:t>
            </a:r>
            <a:br>
              <a:rPr lang="en-US" sz="2700" dirty="0"/>
            </a:br>
            <a:endParaRPr lang="en-US" sz="2700" dirty="0"/>
          </a:p>
        </p:txBody>
      </p:sp>
      <p:sp>
        <p:nvSpPr>
          <p:cNvPr id="3" name="Content Placeholder 2"/>
          <p:cNvSpPr>
            <a:spLocks noGrp="1"/>
          </p:cNvSpPr>
          <p:nvPr>
            <p:ph idx="1"/>
          </p:nvPr>
        </p:nvSpPr>
        <p:spPr>
          <a:xfrm>
            <a:off x="838200" y="1825625"/>
            <a:ext cx="10515600" cy="4351338"/>
          </a:xfrm>
          <a:ln>
            <a:solidFill>
              <a:schemeClr val="tx1"/>
            </a:solidFill>
          </a:ln>
        </p:spPr>
        <p:txBody>
          <a:bodyPr/>
          <a:lstStyle/>
          <a:p>
            <a:pPr marL="514350" indent="-514350">
              <a:buFont typeface="+mj-lt"/>
              <a:buAutoNum type="arabicPeriod"/>
            </a:pPr>
            <a:r>
              <a:rPr lang="en-US" sz="3600" dirty="0" smtClean="0"/>
              <a:t>Demonstrate knowledge, skills, and scholarship appropriate to their major field of study.</a:t>
            </a:r>
          </a:p>
          <a:p>
            <a:pPr marL="514350" indent="-514350">
              <a:buFont typeface="+mj-lt"/>
              <a:buAutoNum type="arabicPeriod"/>
            </a:pPr>
            <a:r>
              <a:rPr lang="en-US" sz="3600" dirty="0"/>
              <a:t>T</a:t>
            </a:r>
            <a:r>
              <a:rPr lang="en-US" sz="3600" dirty="0" smtClean="0"/>
              <a:t>hink critically and communicate effectively.</a:t>
            </a:r>
          </a:p>
          <a:p>
            <a:pPr marL="514350" indent="-514350">
              <a:buFont typeface="+mj-lt"/>
              <a:buAutoNum type="arabicPeriod"/>
            </a:pPr>
            <a:r>
              <a:rPr lang="en-US" sz="3600" dirty="0"/>
              <a:t>D</a:t>
            </a:r>
            <a:r>
              <a:rPr lang="en-US" sz="3600" dirty="0" smtClean="0"/>
              <a:t>emonstrate the attributes of professional and civic leadership.</a:t>
            </a:r>
          </a:p>
          <a:p>
            <a:pPr marL="514350" indent="-514350">
              <a:buFont typeface="+mj-lt"/>
              <a:buAutoNum type="arabicPeriod"/>
            </a:pPr>
            <a:r>
              <a:rPr lang="en-US" sz="3600" dirty="0"/>
              <a:t>D</a:t>
            </a:r>
            <a:r>
              <a:rPr lang="en-US" sz="3600" dirty="0" smtClean="0"/>
              <a:t>emonstrate characteristics of responsible citizenship.</a:t>
            </a:r>
          </a:p>
          <a:p>
            <a:pPr marL="0" indent="0">
              <a:buNone/>
            </a:pPr>
            <a:endParaRPr lang="en-US" dirty="0"/>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135190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3200" dirty="0"/>
              <a:t>What are we assessing? </a:t>
            </a:r>
            <a:r>
              <a:rPr lang="en-US" sz="3200" dirty="0" smtClean="0"/>
              <a:t/>
            </a:r>
            <a:br>
              <a:rPr lang="en-US" sz="3200" dirty="0" smtClean="0"/>
            </a:br>
            <a:r>
              <a:rPr lang="en-US" sz="3100" dirty="0" smtClean="0"/>
              <a:t>General </a:t>
            </a:r>
            <a:r>
              <a:rPr lang="en-US" sz="3100" dirty="0"/>
              <a:t>Education Goals and Objectives (GEGOs)</a:t>
            </a:r>
            <a:r>
              <a:rPr lang="en-US" dirty="0"/>
              <a:t/>
            </a:r>
            <a:br>
              <a:rPr lang="en-US" dirty="0"/>
            </a:br>
            <a:r>
              <a:rPr lang="en-US" sz="2400" dirty="0"/>
              <a:t>A liberally educated </a:t>
            </a:r>
            <a:r>
              <a:rPr lang="en-US" sz="2400" dirty="0" smtClean="0"/>
              <a:t>graduate:</a:t>
            </a:r>
            <a:endParaRPr lang="en-US" sz="2400" dirty="0"/>
          </a:p>
        </p:txBody>
      </p:sp>
      <p:sp>
        <p:nvSpPr>
          <p:cNvPr id="3" name="Content Placeholder 2"/>
          <p:cNvSpPr>
            <a:spLocks noGrp="1"/>
          </p:cNvSpPr>
          <p:nvPr>
            <p:ph idx="1"/>
          </p:nvPr>
        </p:nvSpPr>
        <p:spPr>
          <a:xfrm>
            <a:off x="838200" y="1825625"/>
            <a:ext cx="10515600" cy="4351338"/>
          </a:xfrm>
          <a:ln>
            <a:solidFill>
              <a:schemeClr val="tx1"/>
            </a:solidFill>
          </a:ln>
        </p:spPr>
        <p:txBody>
          <a:bodyPr>
            <a:normAutofit/>
          </a:bodyPr>
          <a:lstStyle/>
          <a:p>
            <a:pPr marL="514350" indent="-514350">
              <a:buAutoNum type="arabicPeriod"/>
            </a:pPr>
            <a:r>
              <a:rPr lang="en-US" sz="3600" dirty="0"/>
              <a:t>C</a:t>
            </a:r>
            <a:r>
              <a:rPr lang="en-US" sz="3600" dirty="0" smtClean="0"/>
              <a:t>ommunicates effectively.</a:t>
            </a:r>
          </a:p>
          <a:p>
            <a:pPr marL="0" indent="0">
              <a:buNone/>
            </a:pPr>
            <a:r>
              <a:rPr lang="en-US" sz="3600" dirty="0" smtClean="0"/>
              <a:t>2.  Thinks critically.</a:t>
            </a:r>
          </a:p>
          <a:p>
            <a:pPr marL="0" indent="0">
              <a:buNone/>
            </a:pPr>
            <a:r>
              <a:rPr lang="en-US" sz="3600" dirty="0"/>
              <a:t>3.  </a:t>
            </a:r>
            <a:r>
              <a:rPr lang="en-US" sz="3600" dirty="0" smtClean="0"/>
              <a:t>Uses </a:t>
            </a:r>
            <a:r>
              <a:rPr lang="en-US" sz="3600" dirty="0"/>
              <a:t>quantitative methods effectively.</a:t>
            </a:r>
          </a:p>
          <a:p>
            <a:pPr marL="0" indent="0">
              <a:buNone/>
            </a:pPr>
            <a:r>
              <a:rPr lang="en-US" sz="3600" dirty="0"/>
              <a:t>4. </a:t>
            </a:r>
            <a:r>
              <a:rPr lang="en-US" sz="3600" dirty="0" smtClean="0"/>
              <a:t> Has </a:t>
            </a:r>
            <a:r>
              <a:rPr lang="en-US" sz="3600" dirty="0"/>
              <a:t>developed a wide range of </a:t>
            </a:r>
            <a:r>
              <a:rPr lang="en-US" sz="3600" dirty="0" smtClean="0"/>
              <a:t>intellectual </a:t>
            </a:r>
            <a:r>
              <a:rPr lang="en-US" sz="3600" dirty="0"/>
              <a:t>perspectives and </a:t>
            </a:r>
            <a:r>
              <a:rPr lang="en-US" sz="3600" dirty="0" smtClean="0"/>
              <a:t>methodologies</a:t>
            </a:r>
            <a:r>
              <a:rPr lang="en-US" sz="3600" dirty="0"/>
              <a:t>.</a:t>
            </a:r>
          </a:p>
          <a:p>
            <a:pPr marL="0" indent="0">
              <a:buNone/>
            </a:pPr>
            <a:endParaRPr lang="en-US" dirty="0" smtClean="0"/>
          </a:p>
        </p:txBody>
      </p:sp>
    </p:spTree>
    <p:extLst>
      <p:ext uri="{BB962C8B-B14F-4D97-AF65-F5344CB8AC3E}">
        <p14:creationId xmlns:p14="http://schemas.microsoft.com/office/powerpoint/2010/main" val="201021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t>Faculty Engagement in Assessment</a:t>
            </a:r>
            <a:r>
              <a:rPr lang="en-US" sz="3200" dirty="0" smtClean="0"/>
              <a:t>:  </a:t>
            </a:r>
            <a:br>
              <a:rPr lang="en-US" sz="3200" dirty="0" smtClean="0"/>
            </a:br>
            <a:r>
              <a:rPr lang="en-US" sz="3200" dirty="0" smtClean="0"/>
              <a:t>Planning, Implementation, and Progress</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2450143"/>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167000" y="2903950"/>
            <a:ext cx="1930400" cy="369332"/>
          </a:xfrm>
          <a:prstGeom prst="rect">
            <a:avLst/>
          </a:prstGeom>
          <a:noFill/>
        </p:spPr>
        <p:txBody>
          <a:bodyPr wrap="square" rtlCol="0">
            <a:spAutoFit/>
          </a:bodyPr>
          <a:lstStyle/>
          <a:p>
            <a:r>
              <a:rPr lang="en-US" dirty="0" smtClean="0"/>
              <a:t>(</a:t>
            </a:r>
            <a:r>
              <a:rPr lang="en-US" dirty="0" smtClean="0">
                <a:solidFill>
                  <a:schemeClr val="bg2"/>
                </a:solidFill>
              </a:rPr>
              <a:t>2004-2007</a:t>
            </a:r>
            <a:r>
              <a:rPr lang="en-US" dirty="0" smtClean="0"/>
              <a:t>)</a:t>
            </a:r>
            <a:endParaRPr lang="en-US" dirty="0"/>
          </a:p>
        </p:txBody>
      </p:sp>
      <p:sp>
        <p:nvSpPr>
          <p:cNvPr id="3" name="TextBox 2"/>
          <p:cNvSpPr txBox="1"/>
          <p:nvPr/>
        </p:nvSpPr>
        <p:spPr>
          <a:xfrm>
            <a:off x="8549273" y="2891161"/>
            <a:ext cx="2032000" cy="369332"/>
          </a:xfrm>
          <a:prstGeom prst="rect">
            <a:avLst/>
          </a:prstGeom>
          <a:noFill/>
        </p:spPr>
        <p:txBody>
          <a:bodyPr wrap="square" rtlCol="0">
            <a:spAutoFit/>
          </a:bodyPr>
          <a:lstStyle/>
          <a:p>
            <a:r>
              <a:rPr lang="en-US" dirty="0" smtClean="0"/>
              <a:t>(</a:t>
            </a:r>
            <a:r>
              <a:rPr lang="en-US" dirty="0" smtClean="0">
                <a:solidFill>
                  <a:schemeClr val="bg2"/>
                </a:solidFill>
              </a:rPr>
              <a:t>2007-2010</a:t>
            </a:r>
            <a:r>
              <a:rPr lang="en-US" dirty="0" smtClean="0"/>
              <a:t>)</a:t>
            </a:r>
            <a:endParaRPr lang="en-US" dirty="0"/>
          </a:p>
        </p:txBody>
      </p:sp>
      <p:sp>
        <p:nvSpPr>
          <p:cNvPr id="5" name="TextBox 4"/>
          <p:cNvSpPr txBox="1"/>
          <p:nvPr/>
        </p:nvSpPr>
        <p:spPr>
          <a:xfrm>
            <a:off x="8297010" y="4140129"/>
            <a:ext cx="1930400" cy="369332"/>
          </a:xfrm>
          <a:prstGeom prst="rect">
            <a:avLst/>
          </a:prstGeom>
          <a:noFill/>
        </p:spPr>
        <p:txBody>
          <a:bodyPr wrap="square" rtlCol="0">
            <a:spAutoFit/>
          </a:bodyPr>
          <a:lstStyle/>
          <a:p>
            <a:r>
              <a:rPr lang="en-US" dirty="0" smtClean="0"/>
              <a:t>(</a:t>
            </a:r>
            <a:r>
              <a:rPr lang="en-US" dirty="0" smtClean="0">
                <a:solidFill>
                  <a:schemeClr val="bg2"/>
                </a:solidFill>
              </a:rPr>
              <a:t>2010-2012</a:t>
            </a:r>
            <a:r>
              <a:rPr lang="en-US" dirty="0" smtClean="0"/>
              <a:t>)</a:t>
            </a:r>
            <a:endParaRPr lang="en-US" dirty="0"/>
          </a:p>
        </p:txBody>
      </p:sp>
      <p:sp>
        <p:nvSpPr>
          <p:cNvPr id="6" name="TextBox 5"/>
          <p:cNvSpPr txBox="1"/>
          <p:nvPr/>
        </p:nvSpPr>
        <p:spPr>
          <a:xfrm>
            <a:off x="2065400" y="4045732"/>
            <a:ext cx="2133600" cy="381000"/>
          </a:xfrm>
          <a:prstGeom prst="rect">
            <a:avLst/>
          </a:prstGeom>
          <a:noFill/>
        </p:spPr>
        <p:txBody>
          <a:bodyPr wrap="square" rtlCol="0">
            <a:spAutoFit/>
          </a:bodyPr>
          <a:lstStyle/>
          <a:p>
            <a:r>
              <a:rPr lang="en-US" dirty="0" smtClean="0"/>
              <a:t>(</a:t>
            </a:r>
            <a:r>
              <a:rPr lang="en-US" dirty="0" smtClean="0">
                <a:solidFill>
                  <a:schemeClr val="bg2"/>
                </a:solidFill>
              </a:rPr>
              <a:t>2012-2014</a:t>
            </a:r>
            <a:r>
              <a:rPr lang="en-US" dirty="0" smtClean="0"/>
              <a:t>)</a:t>
            </a:r>
            <a:endParaRPr lang="en-US" dirty="0"/>
          </a:p>
        </p:txBody>
      </p:sp>
    </p:spTree>
    <p:extLst>
      <p:ext uri="{BB962C8B-B14F-4D97-AF65-F5344CB8AC3E}">
        <p14:creationId xmlns:p14="http://schemas.microsoft.com/office/powerpoint/2010/main" val="26527454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499</TotalTime>
  <Words>990</Words>
  <Application>Microsoft Office PowerPoint</Application>
  <PresentationFormat>Custom</PresentationFormat>
  <Paragraphs>184</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Depth</vt:lpstr>
      <vt:lpstr>Engaging  Faculty  Meaningfully  in  Assessment   through  Shared  Governance  Lori Simons,  Janine  Utell,  and  Brigitte  Valesey  Widener  University   Drexel  University’s  2nd  Annual  Conference  on  Teaching  and  Learning  Assessment  Assessment  for  Student  Success : Building   Academic  Innovation and  Renewal  September  9, 2015</vt:lpstr>
      <vt:lpstr>Introductions: Who are we?</vt:lpstr>
      <vt:lpstr>Session Outcomes</vt:lpstr>
      <vt:lpstr>Peer Group Discussion #1</vt:lpstr>
      <vt:lpstr>Share Your Thoughts</vt:lpstr>
      <vt:lpstr>Case Example: Widener University</vt:lpstr>
      <vt:lpstr>What are we assessing?   Institutional Learning Objectives (ILOs)-Students will </vt:lpstr>
      <vt:lpstr>What are we assessing?  General Education Goals and Objectives (GEGOs) A liberally educated graduate:</vt:lpstr>
      <vt:lpstr>Faculty Engagement in Assessment:   Planning, Implementation, and Progress</vt:lpstr>
      <vt:lpstr>Faculty Engagement in Assessment:  Changing Roles in Assessment </vt:lpstr>
      <vt:lpstr>Shared Governance: Faculty Council</vt:lpstr>
      <vt:lpstr>Faculty Assessment Committee Charge</vt:lpstr>
      <vt:lpstr>Case Example: Widener University</vt:lpstr>
      <vt:lpstr> Collection of Data/Actions on Findings </vt:lpstr>
      <vt:lpstr>Case Example: Widener University</vt:lpstr>
      <vt:lpstr>Peer Group Discussion #2</vt:lpstr>
      <vt:lpstr>Share Your Thoughts</vt:lpstr>
      <vt:lpstr>Conclusion: Benefits of Effective Shared Governance</vt:lpstr>
      <vt:lpstr>Conclusion: Benefits of Effective Shared Governance</vt:lpstr>
      <vt:lpstr>Conclusion: Benefits of Effective Shared Governance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Faculty Meaningfully in Assessment  through Shared Governance  Lori Simons,  Janine Utell, and Brigitte Valesey  Widener Unviersity   September 9, 2015</dc:title>
  <dc:creator>Loretta Goldner</dc:creator>
  <cp:lastModifiedBy>Snyder,Tracey</cp:lastModifiedBy>
  <cp:revision>46</cp:revision>
  <dcterms:created xsi:type="dcterms:W3CDTF">2015-08-28T17:40:19Z</dcterms:created>
  <dcterms:modified xsi:type="dcterms:W3CDTF">2015-12-02T15:09:02Z</dcterms:modified>
</cp:coreProperties>
</file>