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</p:sldMasterIdLst>
  <p:notesMasterIdLst>
    <p:notesMasterId r:id="rId19"/>
  </p:notesMasterIdLst>
  <p:sldIdLst>
    <p:sldId id="259" r:id="rId3"/>
    <p:sldId id="264" r:id="rId4"/>
    <p:sldId id="267" r:id="rId5"/>
    <p:sldId id="260" r:id="rId6"/>
    <p:sldId id="272" r:id="rId7"/>
    <p:sldId id="269" r:id="rId8"/>
    <p:sldId id="262" r:id="rId9"/>
    <p:sldId id="274" r:id="rId10"/>
    <p:sldId id="270" r:id="rId11"/>
    <p:sldId id="276" r:id="rId12"/>
    <p:sldId id="273" r:id="rId13"/>
    <p:sldId id="265" r:id="rId14"/>
    <p:sldId id="263" r:id="rId15"/>
    <p:sldId id="271" r:id="rId16"/>
    <p:sldId id="268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49" autoAdjust="0"/>
  </p:normalViewPr>
  <p:slideViewPr>
    <p:cSldViewPr snapToGrid="0" snapToObjects="1">
      <p:cViewPr>
        <p:scale>
          <a:sx n="61" d="100"/>
          <a:sy n="61" d="100"/>
        </p:scale>
        <p:origin x="-72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70FEA-6BB2-3841-B05D-4729EBF70BFB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DFEA2-84DF-9A41-9500-53C0FCC6B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DFEA2-84DF-9A41-9500-53C0FCC6B0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8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December 02,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December 02,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December 02,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02C69-E574-0041-A807-225561CCBA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23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63D7B-7506-3A4C-8209-86B173B627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37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FE36C-5D92-494A-9775-884D1BACB5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82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A1179-9E68-AA41-AB14-0098B06BB5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99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ACFF7-F492-7040-89DA-D5B2A01C79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8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6F611-8C6C-984C-A55A-293EF16966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07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77924-B7EF-5247-981B-01FEC0982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49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16B62-09D7-1441-A7D5-1B41657474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3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December 02,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58389-4F88-574D-8EB2-AB4A25C94B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62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A7A0B-591A-824C-A6BC-0A0FCA56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6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91848-01FF-7345-A0E8-66E9D0FCCF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4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December 02,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December 02,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December 02,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December 02,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December 02,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December 02,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December 02,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December 02,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D809DE-10CD-B149-AE41-901B09F75BEE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371600" y="838200"/>
            <a:ext cx="64770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Assessment Drives Core Revision: Using Assessment to Invigorate the Core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9410" y="4279278"/>
            <a:ext cx="7287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Belinda Blevins-Knabe and Joanne </a:t>
            </a:r>
            <a:r>
              <a:rPr lang="en-US" sz="2400" dirty="0" err="1" smtClean="0"/>
              <a:t>Liebman</a:t>
            </a:r>
            <a:r>
              <a:rPr lang="en-US" sz="2400" dirty="0" smtClean="0"/>
              <a:t> Matson</a:t>
            </a:r>
          </a:p>
          <a:p>
            <a:pPr algn="ctr"/>
            <a:r>
              <a:rPr lang="en-US" sz="2400" dirty="0" smtClean="0"/>
              <a:t>University of Arkansas at Little Rock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444500"/>
            <a:ext cx="5081316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17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br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927100"/>
            <a:ext cx="68199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91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nable Document on Aug 12, 2015, 10_58_46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6" t="2526" r="925" b="13981"/>
          <a:stretch/>
        </p:blipFill>
        <p:spPr>
          <a:xfrm>
            <a:off x="1569721" y="520700"/>
            <a:ext cx="5656580" cy="6045200"/>
          </a:xfrm>
        </p:spPr>
      </p:pic>
    </p:spTree>
    <p:extLst>
      <p:ext uri="{BB962C8B-B14F-4D97-AF65-F5344CB8AC3E}">
        <p14:creationId xmlns:p14="http://schemas.microsoft.com/office/powerpoint/2010/main" val="2161597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images.freeimages.com/images/thumbs/84f/make-you-blind-1474915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9" t="-37457" r="-620" b="27661"/>
          <a:stretch/>
        </p:blipFill>
        <p:spPr bwMode="auto">
          <a:xfrm>
            <a:off x="1422400" y="-2565400"/>
            <a:ext cx="6223000" cy="911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613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tw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58800"/>
            <a:ext cx="83693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66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5600"/>
            <a:ext cx="4305300" cy="6502400"/>
          </a:xfrm>
          <a:prstGeom prst="rect">
            <a:avLst/>
          </a:prstGeom>
        </p:spPr>
      </p:pic>
      <p:pic>
        <p:nvPicPr>
          <p:cNvPr id="4" name="Picture 3" descr="red monst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00"/>
            <a:ext cx="46863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34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annable Document on Aug 12, 2015, 10_58_06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" b="6225"/>
          <a:stretch/>
        </p:blipFill>
        <p:spPr>
          <a:xfrm>
            <a:off x="1790190" y="381000"/>
            <a:ext cx="5410709" cy="60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5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nable Document on Aug 12, 2015, 10_58_06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" b="24889"/>
          <a:stretch/>
        </p:blipFill>
        <p:spPr>
          <a:xfrm>
            <a:off x="1993390" y="381001"/>
            <a:ext cx="5410709" cy="4876800"/>
          </a:xfrm>
        </p:spPr>
      </p:pic>
    </p:spTree>
    <p:extLst>
      <p:ext uri="{BB962C8B-B14F-4D97-AF65-F5344CB8AC3E}">
        <p14:creationId xmlns:p14="http://schemas.microsoft.com/office/powerpoint/2010/main" val="2097526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gry fac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4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occer Goal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7" b="8087"/>
          <a:stretch>
            <a:fillRect/>
          </a:stretch>
        </p:blipFill>
        <p:spPr bwMode="auto">
          <a:xfrm>
            <a:off x="457200" y="1600200"/>
            <a:ext cx="1943100" cy="11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ccer Goal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600200"/>
            <a:ext cx="1701800" cy="11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occer Goal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1600200"/>
            <a:ext cx="1701800" cy="11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occer Goal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600200"/>
            <a:ext cx="1701800" cy="11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occer Goal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3479800"/>
            <a:ext cx="1701800" cy="11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occer Goal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3479800"/>
            <a:ext cx="1701800" cy="11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occer Goal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3479800"/>
            <a:ext cx="1701800" cy="11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occer Goal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3479800"/>
            <a:ext cx="1701800" cy="119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330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 descr="occer Goal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7" b="8087"/>
          <a:stretch>
            <a:fillRect/>
          </a:stretch>
        </p:blipFill>
        <p:spPr bwMode="auto">
          <a:xfrm>
            <a:off x="457200" y="1600200"/>
            <a:ext cx="1943100" cy="11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 blu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1676400"/>
            <a:ext cx="1308100" cy="1117600"/>
          </a:xfrm>
          <a:prstGeom prst="rect">
            <a:avLst/>
          </a:prstGeom>
        </p:spPr>
      </p:pic>
      <p:pic>
        <p:nvPicPr>
          <p:cNvPr id="6" name="Content Placeholder 7" descr="occer Goal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7" b="8087"/>
          <a:stretch>
            <a:fillRect/>
          </a:stretch>
        </p:blipFill>
        <p:spPr bwMode="auto">
          <a:xfrm>
            <a:off x="457200" y="3340100"/>
            <a:ext cx="1943100" cy="11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400301" y="1987035"/>
            <a:ext cx="45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38773" y="3714235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pic>
        <p:nvPicPr>
          <p:cNvPr id="9" name="Picture 8" descr="LO pin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3492500"/>
            <a:ext cx="1358900" cy="1016000"/>
          </a:xfrm>
          <a:prstGeom prst="rect">
            <a:avLst/>
          </a:prstGeom>
        </p:spPr>
      </p:pic>
      <p:pic>
        <p:nvPicPr>
          <p:cNvPr id="10" name="Content Placeholder 7" descr="occer Goal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7" b="8087"/>
          <a:stretch>
            <a:fillRect/>
          </a:stretch>
        </p:blipFill>
        <p:spPr bwMode="auto">
          <a:xfrm>
            <a:off x="457200" y="5041900"/>
            <a:ext cx="1943100" cy="11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540373" y="5454135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pic>
        <p:nvPicPr>
          <p:cNvPr id="12" name="Picture 11" descr="Lo 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5041900"/>
            <a:ext cx="1333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72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nn monst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00"/>
            <a:ext cx="91440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79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earning styles kolb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3" t="6092" r="-4505" b="-959"/>
          <a:stretch/>
        </p:blipFill>
        <p:spPr bwMode="auto">
          <a:xfrm>
            <a:off x="0" y="482600"/>
            <a:ext cx="9042400" cy="5981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42564" y="6457434"/>
            <a:ext cx="6682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 smtClean="0"/>
              <a:t>www.simplypsychology.org</a:t>
            </a:r>
            <a:r>
              <a:rPr lang="en-US" dirty="0" smtClean="0"/>
              <a:t>/learning-</a:t>
            </a:r>
            <a:r>
              <a:rPr lang="en-US" dirty="0" err="1" smtClean="0"/>
              <a:t>kolb.html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3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ges from RevisedBloomsHandou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00"/>
            <a:ext cx="9002059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8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monst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457200"/>
            <a:ext cx="51435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78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30E16"/>
      </a:accent1>
      <a:accent2>
        <a:srgbClr val="C0504D"/>
      </a:accent2>
      <a:accent3>
        <a:srgbClr val="810207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261</TotalTime>
  <Words>30</Words>
  <Application>Microsoft Office PowerPoint</Application>
  <PresentationFormat>On-screen Show (4:3)</PresentationFormat>
  <Paragraphs>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Clarity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UALR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Drives Core Revision: Using Assessment to Invigorate the Core</dc:title>
  <dc:creator>Belinda Blevins-Knabe</dc:creator>
  <cp:lastModifiedBy>Snyder,Tracey</cp:lastModifiedBy>
  <cp:revision>30</cp:revision>
  <dcterms:created xsi:type="dcterms:W3CDTF">2015-08-13T01:51:58Z</dcterms:created>
  <dcterms:modified xsi:type="dcterms:W3CDTF">2015-12-02T14:59:57Z</dcterms:modified>
</cp:coreProperties>
</file>