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696" r:id="rId3"/>
  </p:sldMasterIdLst>
  <p:notesMasterIdLst>
    <p:notesMasterId r:id="rId41"/>
  </p:notesMasterIdLst>
  <p:sldIdLst>
    <p:sldId id="450" r:id="rId4"/>
    <p:sldId id="451" r:id="rId5"/>
    <p:sldId id="382" r:id="rId6"/>
    <p:sldId id="380" r:id="rId7"/>
    <p:sldId id="386" r:id="rId8"/>
    <p:sldId id="456" r:id="rId9"/>
    <p:sldId id="457" r:id="rId10"/>
    <p:sldId id="381" r:id="rId11"/>
    <p:sldId id="383" r:id="rId12"/>
    <p:sldId id="393" r:id="rId13"/>
    <p:sldId id="424" r:id="rId14"/>
    <p:sldId id="417" r:id="rId15"/>
    <p:sldId id="422" r:id="rId16"/>
    <p:sldId id="458" r:id="rId17"/>
    <p:sldId id="459" r:id="rId18"/>
    <p:sldId id="452" r:id="rId19"/>
    <p:sldId id="466" r:id="rId20"/>
    <p:sldId id="396" r:id="rId21"/>
    <p:sldId id="460" r:id="rId22"/>
    <p:sldId id="397" r:id="rId23"/>
    <p:sldId id="398" r:id="rId24"/>
    <p:sldId id="399" r:id="rId25"/>
    <p:sldId id="443" r:id="rId26"/>
    <p:sldId id="411" r:id="rId27"/>
    <p:sldId id="412" r:id="rId28"/>
    <p:sldId id="413" r:id="rId29"/>
    <p:sldId id="414" r:id="rId30"/>
    <p:sldId id="448" r:id="rId31"/>
    <p:sldId id="444" r:id="rId32"/>
    <p:sldId id="446" r:id="rId33"/>
    <p:sldId id="419" r:id="rId34"/>
    <p:sldId id="461" r:id="rId35"/>
    <p:sldId id="415" r:id="rId36"/>
    <p:sldId id="462" r:id="rId37"/>
    <p:sldId id="464" r:id="rId38"/>
    <p:sldId id="465" r:id="rId39"/>
    <p:sldId id="295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5" autoAdjust="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023CF-FE96-42A1-BDC4-A5CB670C9B3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ACC4455-C491-404E-AF95-BAA1DC1EE241}">
      <dgm:prSet phldrT="[Text]"/>
      <dgm:spPr/>
      <dgm:t>
        <a:bodyPr/>
        <a:lstStyle/>
        <a:p>
          <a:r>
            <a:rPr lang="en-AU" dirty="0" smtClean="0"/>
            <a:t>Write </a:t>
          </a:r>
          <a:r>
            <a:rPr lang="en-AU" dirty="0" smtClean="0"/>
            <a:t>Degree LOS</a:t>
          </a:r>
          <a:endParaRPr lang="en-AU" dirty="0"/>
        </a:p>
      </dgm:t>
    </dgm:pt>
    <dgm:pt modelId="{30FF7D24-BB5B-4A67-8853-DF0AB1529188}" type="parTrans" cxnId="{21097E68-7427-499A-8EF0-DBA71FF7CD23}">
      <dgm:prSet/>
      <dgm:spPr/>
      <dgm:t>
        <a:bodyPr/>
        <a:lstStyle/>
        <a:p>
          <a:endParaRPr lang="en-AU"/>
        </a:p>
      </dgm:t>
    </dgm:pt>
    <dgm:pt modelId="{FCEA6FBF-EC88-4FDA-9DA2-6C87C050AF63}" type="sibTrans" cxnId="{21097E68-7427-499A-8EF0-DBA71FF7CD23}">
      <dgm:prSet/>
      <dgm:spPr/>
      <dgm:t>
        <a:bodyPr/>
        <a:lstStyle/>
        <a:p>
          <a:endParaRPr lang="en-AU"/>
        </a:p>
      </dgm:t>
    </dgm:pt>
    <dgm:pt modelId="{C41684E4-C775-479D-B7DE-05187B89F067}">
      <dgm:prSet phldrT="[Text]"/>
      <dgm:spPr/>
      <dgm:t>
        <a:bodyPr/>
        <a:lstStyle/>
        <a:p>
          <a:r>
            <a:rPr lang="en-AU" dirty="0" smtClean="0"/>
            <a:t>Map </a:t>
          </a:r>
          <a:r>
            <a:rPr lang="en-AU" dirty="0" smtClean="0"/>
            <a:t>Degree LOS</a:t>
          </a:r>
          <a:endParaRPr lang="en-AU" dirty="0"/>
        </a:p>
      </dgm:t>
    </dgm:pt>
    <dgm:pt modelId="{760EF06F-7AD8-427C-9360-D01793DC6FFE}" type="parTrans" cxnId="{547BB60E-90D2-4CDF-90AB-A695CE93B8D6}">
      <dgm:prSet/>
      <dgm:spPr/>
      <dgm:t>
        <a:bodyPr/>
        <a:lstStyle/>
        <a:p>
          <a:endParaRPr lang="en-AU"/>
        </a:p>
      </dgm:t>
    </dgm:pt>
    <dgm:pt modelId="{89619E61-0EF3-44A0-9509-4FFCC35D4154}" type="sibTrans" cxnId="{547BB60E-90D2-4CDF-90AB-A695CE93B8D6}">
      <dgm:prSet/>
      <dgm:spPr/>
      <dgm:t>
        <a:bodyPr/>
        <a:lstStyle/>
        <a:p>
          <a:endParaRPr lang="en-AU"/>
        </a:p>
      </dgm:t>
    </dgm:pt>
    <dgm:pt modelId="{11CC3509-B4D4-4456-B206-288397738A98}">
      <dgm:prSet phldrT="[Text]"/>
      <dgm:spPr/>
      <dgm:t>
        <a:bodyPr/>
        <a:lstStyle/>
        <a:p>
          <a:r>
            <a:rPr lang="en-AU" dirty="0" smtClean="0"/>
            <a:t>Collect Evidence</a:t>
          </a:r>
          <a:endParaRPr lang="en-AU" dirty="0"/>
        </a:p>
      </dgm:t>
    </dgm:pt>
    <dgm:pt modelId="{919F1425-9381-45A0-A4B9-BC5A994E2B9C}" type="parTrans" cxnId="{CAC70EA7-4475-4195-AA76-B448607F6915}">
      <dgm:prSet/>
      <dgm:spPr/>
      <dgm:t>
        <a:bodyPr/>
        <a:lstStyle/>
        <a:p>
          <a:endParaRPr lang="en-AU"/>
        </a:p>
      </dgm:t>
    </dgm:pt>
    <dgm:pt modelId="{2DCD2521-C85C-4B7D-BB0F-5A4793087EAE}" type="sibTrans" cxnId="{CAC70EA7-4475-4195-AA76-B448607F6915}">
      <dgm:prSet/>
      <dgm:spPr/>
      <dgm:t>
        <a:bodyPr/>
        <a:lstStyle/>
        <a:p>
          <a:endParaRPr lang="en-AU"/>
        </a:p>
      </dgm:t>
    </dgm:pt>
    <dgm:pt modelId="{5C5F9AB4-33F2-459F-A6B8-32FBCD2245AC}">
      <dgm:prSet phldrT="[Text]"/>
      <dgm:spPr/>
      <dgm:t>
        <a:bodyPr/>
        <a:lstStyle/>
        <a:p>
          <a:r>
            <a:rPr lang="en-AU" dirty="0" smtClean="0"/>
            <a:t>Use Evidence</a:t>
          </a:r>
          <a:endParaRPr lang="en-AU" dirty="0"/>
        </a:p>
      </dgm:t>
    </dgm:pt>
    <dgm:pt modelId="{F4AC159D-5F53-44E7-9C51-CB23940C3063}" type="parTrans" cxnId="{5712778D-162E-45F0-8CB3-A1157422D240}">
      <dgm:prSet/>
      <dgm:spPr/>
      <dgm:t>
        <a:bodyPr/>
        <a:lstStyle/>
        <a:p>
          <a:endParaRPr lang="en-AU"/>
        </a:p>
      </dgm:t>
    </dgm:pt>
    <dgm:pt modelId="{35510F9A-2960-4C56-B247-FCA58374E358}" type="sibTrans" cxnId="{5712778D-162E-45F0-8CB3-A1157422D240}">
      <dgm:prSet/>
      <dgm:spPr/>
      <dgm:t>
        <a:bodyPr/>
        <a:lstStyle/>
        <a:p>
          <a:endParaRPr lang="en-AU"/>
        </a:p>
      </dgm:t>
    </dgm:pt>
    <dgm:pt modelId="{C42F661C-0692-4C3E-9439-FBB17ABBDD97}">
      <dgm:prSet phldrT="[Text]"/>
      <dgm:spPr/>
      <dgm:t>
        <a:bodyPr/>
        <a:lstStyle/>
        <a:p>
          <a:r>
            <a:rPr lang="en-AU" dirty="0" smtClean="0"/>
            <a:t>Benchmark</a:t>
          </a:r>
          <a:endParaRPr lang="en-AU" dirty="0"/>
        </a:p>
      </dgm:t>
    </dgm:pt>
    <dgm:pt modelId="{D245D84B-2090-42F2-BBAF-25022805ED0B}" type="parTrans" cxnId="{F0E42995-40EA-48B0-8291-F15C78DB45EA}">
      <dgm:prSet/>
      <dgm:spPr/>
      <dgm:t>
        <a:bodyPr/>
        <a:lstStyle/>
        <a:p>
          <a:endParaRPr lang="en-AU"/>
        </a:p>
      </dgm:t>
    </dgm:pt>
    <dgm:pt modelId="{975B907A-5FD5-425F-9080-9190378C9D7D}" type="sibTrans" cxnId="{F0E42995-40EA-48B0-8291-F15C78DB45EA}">
      <dgm:prSet/>
      <dgm:spPr/>
      <dgm:t>
        <a:bodyPr/>
        <a:lstStyle/>
        <a:p>
          <a:endParaRPr lang="en-AU"/>
        </a:p>
      </dgm:t>
    </dgm:pt>
    <dgm:pt modelId="{CDCEE6EA-2B71-4B2E-A4AC-50E7A3EC56A9}" type="pres">
      <dgm:prSet presAssocID="{CA8023CF-FE96-42A1-BDC4-A5CB670C9B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3969D7D-B60C-49ED-B2C6-2E7990D76B58}" type="pres">
      <dgm:prSet presAssocID="{8ACC4455-C491-404E-AF95-BAA1DC1EE2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F5D233C-2CD1-4319-9001-65AC1C717E16}" type="pres">
      <dgm:prSet presAssocID="{FCEA6FBF-EC88-4FDA-9DA2-6C87C050AF63}" presName="sibTrans" presStyleLbl="sibTrans2D1" presStyleIdx="0" presStyleCnt="5"/>
      <dgm:spPr/>
      <dgm:t>
        <a:bodyPr/>
        <a:lstStyle/>
        <a:p>
          <a:endParaRPr lang="en-AU"/>
        </a:p>
      </dgm:t>
    </dgm:pt>
    <dgm:pt modelId="{955B9172-D57E-4FA4-92D6-0C4C37883BCE}" type="pres">
      <dgm:prSet presAssocID="{FCEA6FBF-EC88-4FDA-9DA2-6C87C050AF63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AAB935EC-ECBF-4A0E-AFD4-7417293D3E18}" type="pres">
      <dgm:prSet presAssocID="{C41684E4-C775-479D-B7DE-05187B89F0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D725400-6B70-40B6-A92C-B9F9F7F3A310}" type="pres">
      <dgm:prSet presAssocID="{89619E61-0EF3-44A0-9509-4FFCC35D4154}" presName="sibTrans" presStyleLbl="sibTrans2D1" presStyleIdx="1" presStyleCnt="5"/>
      <dgm:spPr/>
      <dgm:t>
        <a:bodyPr/>
        <a:lstStyle/>
        <a:p>
          <a:endParaRPr lang="en-AU"/>
        </a:p>
      </dgm:t>
    </dgm:pt>
    <dgm:pt modelId="{4BB54F13-19DA-4CD0-809E-2DAC3A0F9451}" type="pres">
      <dgm:prSet presAssocID="{89619E61-0EF3-44A0-9509-4FFCC35D4154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6661545D-5E5E-4967-A569-C97ECA6B0B93}" type="pres">
      <dgm:prSet presAssocID="{11CC3509-B4D4-4456-B206-288397738A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8B9AFB-1CA9-4F19-862D-ADBEAEA42721}" type="pres">
      <dgm:prSet presAssocID="{2DCD2521-C85C-4B7D-BB0F-5A4793087EAE}" presName="sibTrans" presStyleLbl="sibTrans2D1" presStyleIdx="2" presStyleCnt="5"/>
      <dgm:spPr/>
      <dgm:t>
        <a:bodyPr/>
        <a:lstStyle/>
        <a:p>
          <a:endParaRPr lang="en-AU"/>
        </a:p>
      </dgm:t>
    </dgm:pt>
    <dgm:pt modelId="{3A43EACE-6BAF-4CBF-9D4E-0BC5DC723BFE}" type="pres">
      <dgm:prSet presAssocID="{2DCD2521-C85C-4B7D-BB0F-5A4793087EAE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0519AE46-90FA-431A-80CF-C037793F18A9}" type="pres">
      <dgm:prSet presAssocID="{5C5F9AB4-33F2-459F-A6B8-32FBCD2245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C6D1CD3-B361-4E7A-B7FB-C911DBE8CE21}" type="pres">
      <dgm:prSet presAssocID="{35510F9A-2960-4C56-B247-FCA58374E358}" presName="sibTrans" presStyleLbl="sibTrans2D1" presStyleIdx="3" presStyleCnt="5"/>
      <dgm:spPr/>
      <dgm:t>
        <a:bodyPr/>
        <a:lstStyle/>
        <a:p>
          <a:endParaRPr lang="en-AU"/>
        </a:p>
      </dgm:t>
    </dgm:pt>
    <dgm:pt modelId="{2BACC749-6708-4339-AAC3-B606A460F21E}" type="pres">
      <dgm:prSet presAssocID="{35510F9A-2960-4C56-B247-FCA58374E358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F7F298A5-F17E-4F51-AF83-8AE1E0175400}" type="pres">
      <dgm:prSet presAssocID="{C42F661C-0692-4C3E-9439-FBB17ABBDD9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3D93F0-C94F-48FD-985C-F682E0781CF3}" type="pres">
      <dgm:prSet presAssocID="{975B907A-5FD5-425F-9080-9190378C9D7D}" presName="sibTrans" presStyleLbl="sibTrans2D1" presStyleIdx="4" presStyleCnt="5"/>
      <dgm:spPr/>
      <dgm:t>
        <a:bodyPr/>
        <a:lstStyle/>
        <a:p>
          <a:endParaRPr lang="en-AU"/>
        </a:p>
      </dgm:t>
    </dgm:pt>
    <dgm:pt modelId="{002B02A0-5397-400B-A44F-312454F07FB6}" type="pres">
      <dgm:prSet presAssocID="{975B907A-5FD5-425F-9080-9190378C9D7D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711D7F88-6AB9-450F-AB1E-663E21AFC5C8}" type="presOf" srcId="{2DCD2521-C85C-4B7D-BB0F-5A4793087EAE}" destId="{038B9AFB-1CA9-4F19-862D-ADBEAEA42721}" srcOrd="0" destOrd="0" presId="urn:microsoft.com/office/officeart/2005/8/layout/cycle2"/>
    <dgm:cxn modelId="{FFEF0717-0659-46CC-BDB4-1194E9B8B288}" type="presOf" srcId="{89619E61-0EF3-44A0-9509-4FFCC35D4154}" destId="{2D725400-6B70-40B6-A92C-B9F9F7F3A310}" srcOrd="0" destOrd="0" presId="urn:microsoft.com/office/officeart/2005/8/layout/cycle2"/>
    <dgm:cxn modelId="{F0E42995-40EA-48B0-8291-F15C78DB45EA}" srcId="{CA8023CF-FE96-42A1-BDC4-A5CB670C9B3D}" destId="{C42F661C-0692-4C3E-9439-FBB17ABBDD97}" srcOrd="4" destOrd="0" parTransId="{D245D84B-2090-42F2-BBAF-25022805ED0B}" sibTransId="{975B907A-5FD5-425F-9080-9190378C9D7D}"/>
    <dgm:cxn modelId="{5712778D-162E-45F0-8CB3-A1157422D240}" srcId="{CA8023CF-FE96-42A1-BDC4-A5CB670C9B3D}" destId="{5C5F9AB4-33F2-459F-A6B8-32FBCD2245AC}" srcOrd="3" destOrd="0" parTransId="{F4AC159D-5F53-44E7-9C51-CB23940C3063}" sibTransId="{35510F9A-2960-4C56-B247-FCA58374E358}"/>
    <dgm:cxn modelId="{68EF5C73-A3BB-4C0C-9F96-2655738D2B01}" type="presOf" srcId="{11CC3509-B4D4-4456-B206-288397738A98}" destId="{6661545D-5E5E-4967-A569-C97ECA6B0B93}" srcOrd="0" destOrd="0" presId="urn:microsoft.com/office/officeart/2005/8/layout/cycle2"/>
    <dgm:cxn modelId="{75023F47-828F-4B35-8826-CDB52E1D2EA8}" type="presOf" srcId="{FCEA6FBF-EC88-4FDA-9DA2-6C87C050AF63}" destId="{955B9172-D57E-4FA4-92D6-0C4C37883BCE}" srcOrd="1" destOrd="0" presId="urn:microsoft.com/office/officeart/2005/8/layout/cycle2"/>
    <dgm:cxn modelId="{21097E68-7427-499A-8EF0-DBA71FF7CD23}" srcId="{CA8023CF-FE96-42A1-BDC4-A5CB670C9B3D}" destId="{8ACC4455-C491-404E-AF95-BAA1DC1EE241}" srcOrd="0" destOrd="0" parTransId="{30FF7D24-BB5B-4A67-8853-DF0AB1529188}" sibTransId="{FCEA6FBF-EC88-4FDA-9DA2-6C87C050AF63}"/>
    <dgm:cxn modelId="{CAC70EA7-4475-4195-AA76-B448607F6915}" srcId="{CA8023CF-FE96-42A1-BDC4-A5CB670C9B3D}" destId="{11CC3509-B4D4-4456-B206-288397738A98}" srcOrd="2" destOrd="0" parTransId="{919F1425-9381-45A0-A4B9-BC5A994E2B9C}" sibTransId="{2DCD2521-C85C-4B7D-BB0F-5A4793087EAE}"/>
    <dgm:cxn modelId="{40D4B30A-9E29-4C53-BF78-5DB80D084E63}" type="presOf" srcId="{8ACC4455-C491-404E-AF95-BAA1DC1EE241}" destId="{93969D7D-B60C-49ED-B2C6-2E7990D76B58}" srcOrd="0" destOrd="0" presId="urn:microsoft.com/office/officeart/2005/8/layout/cycle2"/>
    <dgm:cxn modelId="{A4613A99-CF76-47E5-B66F-2130C47691D7}" type="presOf" srcId="{2DCD2521-C85C-4B7D-BB0F-5A4793087EAE}" destId="{3A43EACE-6BAF-4CBF-9D4E-0BC5DC723BFE}" srcOrd="1" destOrd="0" presId="urn:microsoft.com/office/officeart/2005/8/layout/cycle2"/>
    <dgm:cxn modelId="{482AE730-00EA-4029-9990-487FD74588C8}" type="presOf" srcId="{35510F9A-2960-4C56-B247-FCA58374E358}" destId="{2BACC749-6708-4339-AAC3-B606A460F21E}" srcOrd="1" destOrd="0" presId="urn:microsoft.com/office/officeart/2005/8/layout/cycle2"/>
    <dgm:cxn modelId="{793B6428-F2C6-4F59-9FA5-378EF5FFB415}" type="presOf" srcId="{975B907A-5FD5-425F-9080-9190378C9D7D}" destId="{033D93F0-C94F-48FD-985C-F682E0781CF3}" srcOrd="0" destOrd="0" presId="urn:microsoft.com/office/officeart/2005/8/layout/cycle2"/>
    <dgm:cxn modelId="{0CDE7155-5C0B-4139-8BC3-A4F6237E4C6A}" type="presOf" srcId="{C42F661C-0692-4C3E-9439-FBB17ABBDD97}" destId="{F7F298A5-F17E-4F51-AF83-8AE1E0175400}" srcOrd="0" destOrd="0" presId="urn:microsoft.com/office/officeart/2005/8/layout/cycle2"/>
    <dgm:cxn modelId="{C2F67F5B-EB15-4A8A-BEEE-5D6B403F2053}" type="presOf" srcId="{FCEA6FBF-EC88-4FDA-9DA2-6C87C050AF63}" destId="{3F5D233C-2CD1-4319-9001-65AC1C717E16}" srcOrd="0" destOrd="0" presId="urn:microsoft.com/office/officeart/2005/8/layout/cycle2"/>
    <dgm:cxn modelId="{C1C1492B-0C70-4122-9DCF-F9A8F3393B6D}" type="presOf" srcId="{35510F9A-2960-4C56-B247-FCA58374E358}" destId="{DC6D1CD3-B361-4E7A-B7FB-C911DBE8CE21}" srcOrd="0" destOrd="0" presId="urn:microsoft.com/office/officeart/2005/8/layout/cycle2"/>
    <dgm:cxn modelId="{05E4158B-7661-4348-A841-02AEF8BD1A7E}" type="presOf" srcId="{89619E61-0EF3-44A0-9509-4FFCC35D4154}" destId="{4BB54F13-19DA-4CD0-809E-2DAC3A0F9451}" srcOrd="1" destOrd="0" presId="urn:microsoft.com/office/officeart/2005/8/layout/cycle2"/>
    <dgm:cxn modelId="{10CD42C6-D38C-4477-A004-78D148DA4187}" type="presOf" srcId="{CA8023CF-FE96-42A1-BDC4-A5CB670C9B3D}" destId="{CDCEE6EA-2B71-4B2E-A4AC-50E7A3EC56A9}" srcOrd="0" destOrd="0" presId="urn:microsoft.com/office/officeart/2005/8/layout/cycle2"/>
    <dgm:cxn modelId="{AE5E1E1D-FE00-4DC6-BD59-F5B230ADC105}" type="presOf" srcId="{975B907A-5FD5-425F-9080-9190378C9D7D}" destId="{002B02A0-5397-400B-A44F-312454F07FB6}" srcOrd="1" destOrd="0" presId="urn:microsoft.com/office/officeart/2005/8/layout/cycle2"/>
    <dgm:cxn modelId="{0F6747FE-6D94-4E08-BE25-416CBBE261C0}" type="presOf" srcId="{5C5F9AB4-33F2-459F-A6B8-32FBCD2245AC}" destId="{0519AE46-90FA-431A-80CF-C037793F18A9}" srcOrd="0" destOrd="0" presId="urn:microsoft.com/office/officeart/2005/8/layout/cycle2"/>
    <dgm:cxn modelId="{145606F4-3380-44C4-8B5B-1E5850F96B85}" type="presOf" srcId="{C41684E4-C775-479D-B7DE-05187B89F067}" destId="{AAB935EC-ECBF-4A0E-AFD4-7417293D3E18}" srcOrd="0" destOrd="0" presId="urn:microsoft.com/office/officeart/2005/8/layout/cycle2"/>
    <dgm:cxn modelId="{547BB60E-90D2-4CDF-90AB-A695CE93B8D6}" srcId="{CA8023CF-FE96-42A1-BDC4-A5CB670C9B3D}" destId="{C41684E4-C775-479D-B7DE-05187B89F067}" srcOrd="1" destOrd="0" parTransId="{760EF06F-7AD8-427C-9360-D01793DC6FFE}" sibTransId="{89619E61-0EF3-44A0-9509-4FFCC35D4154}"/>
    <dgm:cxn modelId="{92E899AD-6BC8-4339-AE9A-B25EC2680868}" type="presParOf" srcId="{CDCEE6EA-2B71-4B2E-A4AC-50E7A3EC56A9}" destId="{93969D7D-B60C-49ED-B2C6-2E7990D76B58}" srcOrd="0" destOrd="0" presId="urn:microsoft.com/office/officeart/2005/8/layout/cycle2"/>
    <dgm:cxn modelId="{03178FA8-636A-462A-9D3B-0305C87DE1D4}" type="presParOf" srcId="{CDCEE6EA-2B71-4B2E-A4AC-50E7A3EC56A9}" destId="{3F5D233C-2CD1-4319-9001-65AC1C717E16}" srcOrd="1" destOrd="0" presId="urn:microsoft.com/office/officeart/2005/8/layout/cycle2"/>
    <dgm:cxn modelId="{42BD79C9-0F1C-41BD-98B5-C9B1263D726B}" type="presParOf" srcId="{3F5D233C-2CD1-4319-9001-65AC1C717E16}" destId="{955B9172-D57E-4FA4-92D6-0C4C37883BCE}" srcOrd="0" destOrd="0" presId="urn:microsoft.com/office/officeart/2005/8/layout/cycle2"/>
    <dgm:cxn modelId="{77EA1631-93DA-4713-9C40-7D33D52B43E9}" type="presParOf" srcId="{CDCEE6EA-2B71-4B2E-A4AC-50E7A3EC56A9}" destId="{AAB935EC-ECBF-4A0E-AFD4-7417293D3E18}" srcOrd="2" destOrd="0" presId="urn:microsoft.com/office/officeart/2005/8/layout/cycle2"/>
    <dgm:cxn modelId="{4279A2C8-F9C6-43C0-87A5-2E43EECD6138}" type="presParOf" srcId="{CDCEE6EA-2B71-4B2E-A4AC-50E7A3EC56A9}" destId="{2D725400-6B70-40B6-A92C-B9F9F7F3A310}" srcOrd="3" destOrd="0" presId="urn:microsoft.com/office/officeart/2005/8/layout/cycle2"/>
    <dgm:cxn modelId="{DC09F824-A9C8-41D1-868F-C1B02BE81E6D}" type="presParOf" srcId="{2D725400-6B70-40B6-A92C-B9F9F7F3A310}" destId="{4BB54F13-19DA-4CD0-809E-2DAC3A0F9451}" srcOrd="0" destOrd="0" presId="urn:microsoft.com/office/officeart/2005/8/layout/cycle2"/>
    <dgm:cxn modelId="{615DD30C-0EA5-4D95-9F23-EDDB2A6945C9}" type="presParOf" srcId="{CDCEE6EA-2B71-4B2E-A4AC-50E7A3EC56A9}" destId="{6661545D-5E5E-4967-A569-C97ECA6B0B93}" srcOrd="4" destOrd="0" presId="urn:microsoft.com/office/officeart/2005/8/layout/cycle2"/>
    <dgm:cxn modelId="{666F694A-D6D1-4FDC-89DE-177811825D03}" type="presParOf" srcId="{CDCEE6EA-2B71-4B2E-A4AC-50E7A3EC56A9}" destId="{038B9AFB-1CA9-4F19-862D-ADBEAEA42721}" srcOrd="5" destOrd="0" presId="urn:microsoft.com/office/officeart/2005/8/layout/cycle2"/>
    <dgm:cxn modelId="{F91E1033-083C-4B72-8669-EC0376BF79D8}" type="presParOf" srcId="{038B9AFB-1CA9-4F19-862D-ADBEAEA42721}" destId="{3A43EACE-6BAF-4CBF-9D4E-0BC5DC723BFE}" srcOrd="0" destOrd="0" presId="urn:microsoft.com/office/officeart/2005/8/layout/cycle2"/>
    <dgm:cxn modelId="{10663568-84F9-421E-BACC-D60C9AD013CB}" type="presParOf" srcId="{CDCEE6EA-2B71-4B2E-A4AC-50E7A3EC56A9}" destId="{0519AE46-90FA-431A-80CF-C037793F18A9}" srcOrd="6" destOrd="0" presId="urn:microsoft.com/office/officeart/2005/8/layout/cycle2"/>
    <dgm:cxn modelId="{527CDB80-55ED-4E32-9F6A-C329373F1EED}" type="presParOf" srcId="{CDCEE6EA-2B71-4B2E-A4AC-50E7A3EC56A9}" destId="{DC6D1CD3-B361-4E7A-B7FB-C911DBE8CE21}" srcOrd="7" destOrd="0" presId="urn:microsoft.com/office/officeart/2005/8/layout/cycle2"/>
    <dgm:cxn modelId="{4B42FB4C-93E0-4BBD-87A9-53291E005C1D}" type="presParOf" srcId="{DC6D1CD3-B361-4E7A-B7FB-C911DBE8CE21}" destId="{2BACC749-6708-4339-AAC3-B606A460F21E}" srcOrd="0" destOrd="0" presId="urn:microsoft.com/office/officeart/2005/8/layout/cycle2"/>
    <dgm:cxn modelId="{9D14D390-EC1E-4918-8EB1-DCB19C79EC94}" type="presParOf" srcId="{CDCEE6EA-2B71-4B2E-A4AC-50E7A3EC56A9}" destId="{F7F298A5-F17E-4F51-AF83-8AE1E0175400}" srcOrd="8" destOrd="0" presId="urn:microsoft.com/office/officeart/2005/8/layout/cycle2"/>
    <dgm:cxn modelId="{7FC82C53-692E-4439-AD77-69E6BFB24345}" type="presParOf" srcId="{CDCEE6EA-2B71-4B2E-A4AC-50E7A3EC56A9}" destId="{033D93F0-C94F-48FD-985C-F682E0781CF3}" srcOrd="9" destOrd="0" presId="urn:microsoft.com/office/officeart/2005/8/layout/cycle2"/>
    <dgm:cxn modelId="{8E093F54-C79F-4732-9879-686740DFB900}" type="presParOf" srcId="{033D93F0-C94F-48FD-985C-F682E0781CF3}" destId="{002B02A0-5397-400B-A44F-312454F07FB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8023CF-FE96-42A1-BDC4-A5CB670C9B3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ACC4455-C491-404E-AF95-BAA1DC1EE241}">
      <dgm:prSet phldrT="[Text]"/>
      <dgm:spPr/>
      <dgm:t>
        <a:bodyPr/>
        <a:lstStyle/>
        <a:p>
          <a:r>
            <a:rPr lang="en-AU" dirty="0" smtClean="0"/>
            <a:t>Write </a:t>
          </a:r>
          <a:r>
            <a:rPr lang="en-AU" dirty="0" smtClean="0"/>
            <a:t>Degree LOS</a:t>
          </a:r>
          <a:endParaRPr lang="en-AU" dirty="0"/>
        </a:p>
      </dgm:t>
    </dgm:pt>
    <dgm:pt modelId="{30FF7D24-BB5B-4A67-8853-DF0AB1529188}" type="parTrans" cxnId="{21097E68-7427-499A-8EF0-DBA71FF7CD23}">
      <dgm:prSet/>
      <dgm:spPr/>
      <dgm:t>
        <a:bodyPr/>
        <a:lstStyle/>
        <a:p>
          <a:endParaRPr lang="en-AU"/>
        </a:p>
      </dgm:t>
    </dgm:pt>
    <dgm:pt modelId="{FCEA6FBF-EC88-4FDA-9DA2-6C87C050AF63}" type="sibTrans" cxnId="{21097E68-7427-499A-8EF0-DBA71FF7CD23}">
      <dgm:prSet/>
      <dgm:spPr/>
      <dgm:t>
        <a:bodyPr/>
        <a:lstStyle/>
        <a:p>
          <a:endParaRPr lang="en-AU"/>
        </a:p>
      </dgm:t>
    </dgm:pt>
    <dgm:pt modelId="{C41684E4-C775-479D-B7DE-05187B89F067}">
      <dgm:prSet phldrT="[Text]"/>
      <dgm:spPr/>
      <dgm:t>
        <a:bodyPr/>
        <a:lstStyle/>
        <a:p>
          <a:r>
            <a:rPr lang="en-AU" dirty="0" smtClean="0"/>
            <a:t>Map </a:t>
          </a:r>
          <a:r>
            <a:rPr lang="en-AU" dirty="0" smtClean="0"/>
            <a:t>Degree LOS</a:t>
          </a:r>
          <a:endParaRPr lang="en-AU" dirty="0"/>
        </a:p>
      </dgm:t>
    </dgm:pt>
    <dgm:pt modelId="{760EF06F-7AD8-427C-9360-D01793DC6FFE}" type="parTrans" cxnId="{547BB60E-90D2-4CDF-90AB-A695CE93B8D6}">
      <dgm:prSet/>
      <dgm:spPr/>
      <dgm:t>
        <a:bodyPr/>
        <a:lstStyle/>
        <a:p>
          <a:endParaRPr lang="en-AU"/>
        </a:p>
      </dgm:t>
    </dgm:pt>
    <dgm:pt modelId="{89619E61-0EF3-44A0-9509-4FFCC35D4154}" type="sibTrans" cxnId="{547BB60E-90D2-4CDF-90AB-A695CE93B8D6}">
      <dgm:prSet/>
      <dgm:spPr/>
      <dgm:t>
        <a:bodyPr/>
        <a:lstStyle/>
        <a:p>
          <a:endParaRPr lang="en-AU"/>
        </a:p>
      </dgm:t>
    </dgm:pt>
    <dgm:pt modelId="{11CC3509-B4D4-4456-B206-288397738A98}">
      <dgm:prSet phldrT="[Text]"/>
      <dgm:spPr/>
      <dgm:t>
        <a:bodyPr/>
        <a:lstStyle/>
        <a:p>
          <a:r>
            <a:rPr lang="en-AU" dirty="0" smtClean="0"/>
            <a:t>Collect Evidence</a:t>
          </a:r>
          <a:endParaRPr lang="en-AU" dirty="0"/>
        </a:p>
      </dgm:t>
    </dgm:pt>
    <dgm:pt modelId="{919F1425-9381-45A0-A4B9-BC5A994E2B9C}" type="parTrans" cxnId="{CAC70EA7-4475-4195-AA76-B448607F6915}">
      <dgm:prSet/>
      <dgm:spPr/>
      <dgm:t>
        <a:bodyPr/>
        <a:lstStyle/>
        <a:p>
          <a:endParaRPr lang="en-AU"/>
        </a:p>
      </dgm:t>
    </dgm:pt>
    <dgm:pt modelId="{2DCD2521-C85C-4B7D-BB0F-5A4793087EAE}" type="sibTrans" cxnId="{CAC70EA7-4475-4195-AA76-B448607F6915}">
      <dgm:prSet/>
      <dgm:spPr/>
      <dgm:t>
        <a:bodyPr/>
        <a:lstStyle/>
        <a:p>
          <a:endParaRPr lang="en-AU"/>
        </a:p>
      </dgm:t>
    </dgm:pt>
    <dgm:pt modelId="{5C5F9AB4-33F2-459F-A6B8-32FBCD2245AC}">
      <dgm:prSet phldrT="[Text]"/>
      <dgm:spPr/>
      <dgm:t>
        <a:bodyPr/>
        <a:lstStyle/>
        <a:p>
          <a:r>
            <a:rPr lang="en-AU" dirty="0" smtClean="0"/>
            <a:t>Use Evidence</a:t>
          </a:r>
          <a:endParaRPr lang="en-AU" dirty="0"/>
        </a:p>
      </dgm:t>
    </dgm:pt>
    <dgm:pt modelId="{F4AC159D-5F53-44E7-9C51-CB23940C3063}" type="parTrans" cxnId="{5712778D-162E-45F0-8CB3-A1157422D240}">
      <dgm:prSet/>
      <dgm:spPr/>
      <dgm:t>
        <a:bodyPr/>
        <a:lstStyle/>
        <a:p>
          <a:endParaRPr lang="en-AU"/>
        </a:p>
      </dgm:t>
    </dgm:pt>
    <dgm:pt modelId="{35510F9A-2960-4C56-B247-FCA58374E358}" type="sibTrans" cxnId="{5712778D-162E-45F0-8CB3-A1157422D240}">
      <dgm:prSet/>
      <dgm:spPr/>
      <dgm:t>
        <a:bodyPr/>
        <a:lstStyle/>
        <a:p>
          <a:endParaRPr lang="en-AU"/>
        </a:p>
      </dgm:t>
    </dgm:pt>
    <dgm:pt modelId="{C42F661C-0692-4C3E-9439-FBB17ABBDD97}">
      <dgm:prSet phldrT="[Text]"/>
      <dgm:spPr/>
      <dgm:t>
        <a:bodyPr/>
        <a:lstStyle/>
        <a:p>
          <a:r>
            <a:rPr lang="en-AU" dirty="0" smtClean="0"/>
            <a:t>Benchmark</a:t>
          </a:r>
          <a:endParaRPr lang="en-AU" dirty="0"/>
        </a:p>
      </dgm:t>
    </dgm:pt>
    <dgm:pt modelId="{D245D84B-2090-42F2-BBAF-25022805ED0B}" type="parTrans" cxnId="{F0E42995-40EA-48B0-8291-F15C78DB45EA}">
      <dgm:prSet/>
      <dgm:spPr/>
      <dgm:t>
        <a:bodyPr/>
        <a:lstStyle/>
        <a:p>
          <a:endParaRPr lang="en-AU"/>
        </a:p>
      </dgm:t>
    </dgm:pt>
    <dgm:pt modelId="{975B907A-5FD5-425F-9080-9190378C9D7D}" type="sibTrans" cxnId="{F0E42995-40EA-48B0-8291-F15C78DB45EA}">
      <dgm:prSet/>
      <dgm:spPr/>
      <dgm:t>
        <a:bodyPr/>
        <a:lstStyle/>
        <a:p>
          <a:endParaRPr lang="en-AU"/>
        </a:p>
      </dgm:t>
    </dgm:pt>
    <dgm:pt modelId="{CDCEE6EA-2B71-4B2E-A4AC-50E7A3EC56A9}" type="pres">
      <dgm:prSet presAssocID="{CA8023CF-FE96-42A1-BDC4-A5CB670C9B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3969D7D-B60C-49ED-B2C6-2E7990D76B58}" type="pres">
      <dgm:prSet presAssocID="{8ACC4455-C491-404E-AF95-BAA1DC1EE2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F5D233C-2CD1-4319-9001-65AC1C717E16}" type="pres">
      <dgm:prSet presAssocID="{FCEA6FBF-EC88-4FDA-9DA2-6C87C050AF63}" presName="sibTrans" presStyleLbl="sibTrans2D1" presStyleIdx="0" presStyleCnt="5"/>
      <dgm:spPr/>
      <dgm:t>
        <a:bodyPr/>
        <a:lstStyle/>
        <a:p>
          <a:endParaRPr lang="en-AU"/>
        </a:p>
      </dgm:t>
    </dgm:pt>
    <dgm:pt modelId="{955B9172-D57E-4FA4-92D6-0C4C37883BCE}" type="pres">
      <dgm:prSet presAssocID="{FCEA6FBF-EC88-4FDA-9DA2-6C87C050AF63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AAB935EC-ECBF-4A0E-AFD4-7417293D3E18}" type="pres">
      <dgm:prSet presAssocID="{C41684E4-C775-479D-B7DE-05187B89F0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D725400-6B70-40B6-A92C-B9F9F7F3A310}" type="pres">
      <dgm:prSet presAssocID="{89619E61-0EF3-44A0-9509-4FFCC35D4154}" presName="sibTrans" presStyleLbl="sibTrans2D1" presStyleIdx="1" presStyleCnt="5"/>
      <dgm:spPr/>
      <dgm:t>
        <a:bodyPr/>
        <a:lstStyle/>
        <a:p>
          <a:endParaRPr lang="en-AU"/>
        </a:p>
      </dgm:t>
    </dgm:pt>
    <dgm:pt modelId="{4BB54F13-19DA-4CD0-809E-2DAC3A0F9451}" type="pres">
      <dgm:prSet presAssocID="{89619E61-0EF3-44A0-9509-4FFCC35D4154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6661545D-5E5E-4967-A569-C97ECA6B0B93}" type="pres">
      <dgm:prSet presAssocID="{11CC3509-B4D4-4456-B206-288397738A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8B9AFB-1CA9-4F19-862D-ADBEAEA42721}" type="pres">
      <dgm:prSet presAssocID="{2DCD2521-C85C-4B7D-BB0F-5A4793087EAE}" presName="sibTrans" presStyleLbl="sibTrans2D1" presStyleIdx="2" presStyleCnt="5"/>
      <dgm:spPr/>
      <dgm:t>
        <a:bodyPr/>
        <a:lstStyle/>
        <a:p>
          <a:endParaRPr lang="en-AU"/>
        </a:p>
      </dgm:t>
    </dgm:pt>
    <dgm:pt modelId="{3A43EACE-6BAF-4CBF-9D4E-0BC5DC723BFE}" type="pres">
      <dgm:prSet presAssocID="{2DCD2521-C85C-4B7D-BB0F-5A4793087EAE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0519AE46-90FA-431A-80CF-C037793F18A9}" type="pres">
      <dgm:prSet presAssocID="{5C5F9AB4-33F2-459F-A6B8-32FBCD2245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C6D1CD3-B361-4E7A-B7FB-C911DBE8CE21}" type="pres">
      <dgm:prSet presAssocID="{35510F9A-2960-4C56-B247-FCA58374E358}" presName="sibTrans" presStyleLbl="sibTrans2D1" presStyleIdx="3" presStyleCnt="5"/>
      <dgm:spPr/>
      <dgm:t>
        <a:bodyPr/>
        <a:lstStyle/>
        <a:p>
          <a:endParaRPr lang="en-AU"/>
        </a:p>
      </dgm:t>
    </dgm:pt>
    <dgm:pt modelId="{2BACC749-6708-4339-AAC3-B606A460F21E}" type="pres">
      <dgm:prSet presAssocID="{35510F9A-2960-4C56-B247-FCA58374E358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F7F298A5-F17E-4F51-AF83-8AE1E0175400}" type="pres">
      <dgm:prSet presAssocID="{C42F661C-0692-4C3E-9439-FBB17ABBDD9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3D93F0-C94F-48FD-985C-F682E0781CF3}" type="pres">
      <dgm:prSet presAssocID="{975B907A-5FD5-425F-9080-9190378C9D7D}" presName="sibTrans" presStyleLbl="sibTrans2D1" presStyleIdx="4" presStyleCnt="5"/>
      <dgm:spPr/>
      <dgm:t>
        <a:bodyPr/>
        <a:lstStyle/>
        <a:p>
          <a:endParaRPr lang="en-AU"/>
        </a:p>
      </dgm:t>
    </dgm:pt>
    <dgm:pt modelId="{002B02A0-5397-400B-A44F-312454F07FB6}" type="pres">
      <dgm:prSet presAssocID="{975B907A-5FD5-425F-9080-9190378C9D7D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3AF3F5F3-A552-48E1-8F8D-4CCC63465F32}" type="presOf" srcId="{2DCD2521-C85C-4B7D-BB0F-5A4793087EAE}" destId="{3A43EACE-6BAF-4CBF-9D4E-0BC5DC723BFE}" srcOrd="1" destOrd="0" presId="urn:microsoft.com/office/officeart/2005/8/layout/cycle2"/>
    <dgm:cxn modelId="{5409B9C1-3CE3-4178-8831-6849C8A093F0}" type="presOf" srcId="{2DCD2521-C85C-4B7D-BB0F-5A4793087EAE}" destId="{038B9AFB-1CA9-4F19-862D-ADBEAEA42721}" srcOrd="0" destOrd="0" presId="urn:microsoft.com/office/officeart/2005/8/layout/cycle2"/>
    <dgm:cxn modelId="{F0E42995-40EA-48B0-8291-F15C78DB45EA}" srcId="{CA8023CF-FE96-42A1-BDC4-A5CB670C9B3D}" destId="{C42F661C-0692-4C3E-9439-FBB17ABBDD97}" srcOrd="4" destOrd="0" parTransId="{D245D84B-2090-42F2-BBAF-25022805ED0B}" sibTransId="{975B907A-5FD5-425F-9080-9190378C9D7D}"/>
    <dgm:cxn modelId="{279C2E2B-C2AA-4EFB-8201-62139C98E409}" type="presOf" srcId="{35510F9A-2960-4C56-B247-FCA58374E358}" destId="{2BACC749-6708-4339-AAC3-B606A460F21E}" srcOrd="1" destOrd="0" presId="urn:microsoft.com/office/officeart/2005/8/layout/cycle2"/>
    <dgm:cxn modelId="{CAC70EA7-4475-4195-AA76-B448607F6915}" srcId="{CA8023CF-FE96-42A1-BDC4-A5CB670C9B3D}" destId="{11CC3509-B4D4-4456-B206-288397738A98}" srcOrd="2" destOrd="0" parTransId="{919F1425-9381-45A0-A4B9-BC5A994E2B9C}" sibTransId="{2DCD2521-C85C-4B7D-BB0F-5A4793087EAE}"/>
    <dgm:cxn modelId="{397B3E34-5278-4B98-9FEF-D46B953B027D}" type="presOf" srcId="{975B907A-5FD5-425F-9080-9190378C9D7D}" destId="{033D93F0-C94F-48FD-985C-F682E0781CF3}" srcOrd="0" destOrd="0" presId="urn:microsoft.com/office/officeart/2005/8/layout/cycle2"/>
    <dgm:cxn modelId="{DCD0D824-7C56-48AC-B2D3-27B6B5140A00}" type="presOf" srcId="{89619E61-0EF3-44A0-9509-4FFCC35D4154}" destId="{2D725400-6B70-40B6-A92C-B9F9F7F3A310}" srcOrd="0" destOrd="0" presId="urn:microsoft.com/office/officeart/2005/8/layout/cycle2"/>
    <dgm:cxn modelId="{5712778D-162E-45F0-8CB3-A1157422D240}" srcId="{CA8023CF-FE96-42A1-BDC4-A5CB670C9B3D}" destId="{5C5F9AB4-33F2-459F-A6B8-32FBCD2245AC}" srcOrd="3" destOrd="0" parTransId="{F4AC159D-5F53-44E7-9C51-CB23940C3063}" sibTransId="{35510F9A-2960-4C56-B247-FCA58374E358}"/>
    <dgm:cxn modelId="{21097E68-7427-499A-8EF0-DBA71FF7CD23}" srcId="{CA8023CF-FE96-42A1-BDC4-A5CB670C9B3D}" destId="{8ACC4455-C491-404E-AF95-BAA1DC1EE241}" srcOrd="0" destOrd="0" parTransId="{30FF7D24-BB5B-4A67-8853-DF0AB1529188}" sibTransId="{FCEA6FBF-EC88-4FDA-9DA2-6C87C050AF63}"/>
    <dgm:cxn modelId="{5717A784-391C-4168-8614-E8D07C0D8DFE}" type="presOf" srcId="{11CC3509-B4D4-4456-B206-288397738A98}" destId="{6661545D-5E5E-4967-A569-C97ECA6B0B93}" srcOrd="0" destOrd="0" presId="urn:microsoft.com/office/officeart/2005/8/layout/cycle2"/>
    <dgm:cxn modelId="{A37EB83E-22B2-4B6D-A5E4-8383AAFC4D2A}" type="presOf" srcId="{FCEA6FBF-EC88-4FDA-9DA2-6C87C050AF63}" destId="{3F5D233C-2CD1-4319-9001-65AC1C717E16}" srcOrd="0" destOrd="0" presId="urn:microsoft.com/office/officeart/2005/8/layout/cycle2"/>
    <dgm:cxn modelId="{30F71086-ED6F-4944-9A9A-24C37EB2B252}" type="presOf" srcId="{FCEA6FBF-EC88-4FDA-9DA2-6C87C050AF63}" destId="{955B9172-D57E-4FA4-92D6-0C4C37883BCE}" srcOrd="1" destOrd="0" presId="urn:microsoft.com/office/officeart/2005/8/layout/cycle2"/>
    <dgm:cxn modelId="{74228BE5-F639-45B2-8ADF-99D5B03E91CF}" type="presOf" srcId="{975B907A-5FD5-425F-9080-9190378C9D7D}" destId="{002B02A0-5397-400B-A44F-312454F07FB6}" srcOrd="1" destOrd="0" presId="urn:microsoft.com/office/officeart/2005/8/layout/cycle2"/>
    <dgm:cxn modelId="{A6F9A859-746F-428C-BAD6-C381DD76D2AF}" type="presOf" srcId="{C41684E4-C775-479D-B7DE-05187B89F067}" destId="{AAB935EC-ECBF-4A0E-AFD4-7417293D3E18}" srcOrd="0" destOrd="0" presId="urn:microsoft.com/office/officeart/2005/8/layout/cycle2"/>
    <dgm:cxn modelId="{B59CF585-3433-4A13-AB5E-8DCDF7068545}" type="presOf" srcId="{5C5F9AB4-33F2-459F-A6B8-32FBCD2245AC}" destId="{0519AE46-90FA-431A-80CF-C037793F18A9}" srcOrd="0" destOrd="0" presId="urn:microsoft.com/office/officeart/2005/8/layout/cycle2"/>
    <dgm:cxn modelId="{1E4EB997-834B-4382-8B00-42597BF4A51F}" type="presOf" srcId="{CA8023CF-FE96-42A1-BDC4-A5CB670C9B3D}" destId="{CDCEE6EA-2B71-4B2E-A4AC-50E7A3EC56A9}" srcOrd="0" destOrd="0" presId="urn:microsoft.com/office/officeart/2005/8/layout/cycle2"/>
    <dgm:cxn modelId="{A91B32FE-06C4-4550-9D17-90AFE1F4490F}" type="presOf" srcId="{8ACC4455-C491-404E-AF95-BAA1DC1EE241}" destId="{93969D7D-B60C-49ED-B2C6-2E7990D76B58}" srcOrd="0" destOrd="0" presId="urn:microsoft.com/office/officeart/2005/8/layout/cycle2"/>
    <dgm:cxn modelId="{547BB60E-90D2-4CDF-90AB-A695CE93B8D6}" srcId="{CA8023CF-FE96-42A1-BDC4-A5CB670C9B3D}" destId="{C41684E4-C775-479D-B7DE-05187B89F067}" srcOrd="1" destOrd="0" parTransId="{760EF06F-7AD8-427C-9360-D01793DC6FFE}" sibTransId="{89619E61-0EF3-44A0-9509-4FFCC35D4154}"/>
    <dgm:cxn modelId="{1D2EDEB1-CE9A-4CC3-B99A-EF87AE3DD59D}" type="presOf" srcId="{C42F661C-0692-4C3E-9439-FBB17ABBDD97}" destId="{F7F298A5-F17E-4F51-AF83-8AE1E0175400}" srcOrd="0" destOrd="0" presId="urn:microsoft.com/office/officeart/2005/8/layout/cycle2"/>
    <dgm:cxn modelId="{F5DC8E68-A7AE-432D-9523-59F55C4E82C4}" type="presOf" srcId="{89619E61-0EF3-44A0-9509-4FFCC35D4154}" destId="{4BB54F13-19DA-4CD0-809E-2DAC3A0F9451}" srcOrd="1" destOrd="0" presId="urn:microsoft.com/office/officeart/2005/8/layout/cycle2"/>
    <dgm:cxn modelId="{FD62A262-81C9-4EB0-A761-70A42BBB3DAA}" type="presOf" srcId="{35510F9A-2960-4C56-B247-FCA58374E358}" destId="{DC6D1CD3-B361-4E7A-B7FB-C911DBE8CE21}" srcOrd="0" destOrd="0" presId="urn:microsoft.com/office/officeart/2005/8/layout/cycle2"/>
    <dgm:cxn modelId="{F601AF07-01DC-45D9-A8D8-C2E34F425FDD}" type="presParOf" srcId="{CDCEE6EA-2B71-4B2E-A4AC-50E7A3EC56A9}" destId="{93969D7D-B60C-49ED-B2C6-2E7990D76B58}" srcOrd="0" destOrd="0" presId="urn:microsoft.com/office/officeart/2005/8/layout/cycle2"/>
    <dgm:cxn modelId="{884A5668-EBA5-4BF8-93C2-938AAEFEE87E}" type="presParOf" srcId="{CDCEE6EA-2B71-4B2E-A4AC-50E7A3EC56A9}" destId="{3F5D233C-2CD1-4319-9001-65AC1C717E16}" srcOrd="1" destOrd="0" presId="urn:microsoft.com/office/officeart/2005/8/layout/cycle2"/>
    <dgm:cxn modelId="{DC50CA6E-9761-4F50-BCCD-68EF33338BEF}" type="presParOf" srcId="{3F5D233C-2CD1-4319-9001-65AC1C717E16}" destId="{955B9172-D57E-4FA4-92D6-0C4C37883BCE}" srcOrd="0" destOrd="0" presId="urn:microsoft.com/office/officeart/2005/8/layout/cycle2"/>
    <dgm:cxn modelId="{C07CD851-E7BC-4EA5-A2D0-42E8839385F7}" type="presParOf" srcId="{CDCEE6EA-2B71-4B2E-A4AC-50E7A3EC56A9}" destId="{AAB935EC-ECBF-4A0E-AFD4-7417293D3E18}" srcOrd="2" destOrd="0" presId="urn:microsoft.com/office/officeart/2005/8/layout/cycle2"/>
    <dgm:cxn modelId="{22032C0A-A1D9-4BA7-BCF6-E232CFDC1B19}" type="presParOf" srcId="{CDCEE6EA-2B71-4B2E-A4AC-50E7A3EC56A9}" destId="{2D725400-6B70-40B6-A92C-B9F9F7F3A310}" srcOrd="3" destOrd="0" presId="urn:microsoft.com/office/officeart/2005/8/layout/cycle2"/>
    <dgm:cxn modelId="{0FBD23C4-D3D9-4908-A6FF-C2A376DCF48C}" type="presParOf" srcId="{2D725400-6B70-40B6-A92C-B9F9F7F3A310}" destId="{4BB54F13-19DA-4CD0-809E-2DAC3A0F9451}" srcOrd="0" destOrd="0" presId="urn:microsoft.com/office/officeart/2005/8/layout/cycle2"/>
    <dgm:cxn modelId="{6B598340-BB8E-4357-98E2-2D0EFF6DB542}" type="presParOf" srcId="{CDCEE6EA-2B71-4B2E-A4AC-50E7A3EC56A9}" destId="{6661545D-5E5E-4967-A569-C97ECA6B0B93}" srcOrd="4" destOrd="0" presId="urn:microsoft.com/office/officeart/2005/8/layout/cycle2"/>
    <dgm:cxn modelId="{9FEA79B5-D765-4908-B600-B0F3EB5DA2B9}" type="presParOf" srcId="{CDCEE6EA-2B71-4B2E-A4AC-50E7A3EC56A9}" destId="{038B9AFB-1CA9-4F19-862D-ADBEAEA42721}" srcOrd="5" destOrd="0" presId="urn:microsoft.com/office/officeart/2005/8/layout/cycle2"/>
    <dgm:cxn modelId="{56A32107-B9CB-4B60-9EB2-48673D02E132}" type="presParOf" srcId="{038B9AFB-1CA9-4F19-862D-ADBEAEA42721}" destId="{3A43EACE-6BAF-4CBF-9D4E-0BC5DC723BFE}" srcOrd="0" destOrd="0" presId="urn:microsoft.com/office/officeart/2005/8/layout/cycle2"/>
    <dgm:cxn modelId="{0D0F0B1F-7381-4C3D-AC0F-69143164D2A3}" type="presParOf" srcId="{CDCEE6EA-2B71-4B2E-A4AC-50E7A3EC56A9}" destId="{0519AE46-90FA-431A-80CF-C037793F18A9}" srcOrd="6" destOrd="0" presId="urn:microsoft.com/office/officeart/2005/8/layout/cycle2"/>
    <dgm:cxn modelId="{ABE2FCEA-A48E-46C6-B151-D91FF8FD1AA8}" type="presParOf" srcId="{CDCEE6EA-2B71-4B2E-A4AC-50E7A3EC56A9}" destId="{DC6D1CD3-B361-4E7A-B7FB-C911DBE8CE21}" srcOrd="7" destOrd="0" presId="urn:microsoft.com/office/officeart/2005/8/layout/cycle2"/>
    <dgm:cxn modelId="{580D99DE-15E2-4437-9A4C-B09C382ACB1D}" type="presParOf" srcId="{DC6D1CD3-B361-4E7A-B7FB-C911DBE8CE21}" destId="{2BACC749-6708-4339-AAC3-B606A460F21E}" srcOrd="0" destOrd="0" presId="urn:microsoft.com/office/officeart/2005/8/layout/cycle2"/>
    <dgm:cxn modelId="{18AFB0C0-B1A2-4A32-9337-3AADB7F5866F}" type="presParOf" srcId="{CDCEE6EA-2B71-4B2E-A4AC-50E7A3EC56A9}" destId="{F7F298A5-F17E-4F51-AF83-8AE1E0175400}" srcOrd="8" destOrd="0" presId="urn:microsoft.com/office/officeart/2005/8/layout/cycle2"/>
    <dgm:cxn modelId="{EB404DC2-FCA7-46A5-A4E4-925AE5AA7C6D}" type="presParOf" srcId="{CDCEE6EA-2B71-4B2E-A4AC-50E7A3EC56A9}" destId="{033D93F0-C94F-48FD-985C-F682E0781CF3}" srcOrd="9" destOrd="0" presId="urn:microsoft.com/office/officeart/2005/8/layout/cycle2"/>
    <dgm:cxn modelId="{A9F5B00F-03A1-4CC5-8ABE-2883F0ECB956}" type="presParOf" srcId="{033D93F0-C94F-48FD-985C-F682E0781CF3}" destId="{002B02A0-5397-400B-A44F-312454F07FB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A8023CF-FE96-42A1-BDC4-A5CB670C9B3D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8ACC4455-C491-404E-AF95-BAA1DC1EE241}">
      <dgm:prSet phldrT="[Text]"/>
      <dgm:spPr/>
      <dgm:t>
        <a:bodyPr/>
        <a:lstStyle/>
        <a:p>
          <a:r>
            <a:rPr lang="en-AU" dirty="0" smtClean="0"/>
            <a:t>Write </a:t>
          </a:r>
          <a:r>
            <a:rPr lang="en-AU" dirty="0" smtClean="0"/>
            <a:t>Degree LOS</a:t>
          </a:r>
          <a:endParaRPr lang="en-AU" dirty="0"/>
        </a:p>
      </dgm:t>
    </dgm:pt>
    <dgm:pt modelId="{30FF7D24-BB5B-4A67-8853-DF0AB1529188}" type="parTrans" cxnId="{21097E68-7427-499A-8EF0-DBA71FF7CD23}">
      <dgm:prSet/>
      <dgm:spPr/>
      <dgm:t>
        <a:bodyPr/>
        <a:lstStyle/>
        <a:p>
          <a:endParaRPr lang="en-AU"/>
        </a:p>
      </dgm:t>
    </dgm:pt>
    <dgm:pt modelId="{FCEA6FBF-EC88-4FDA-9DA2-6C87C050AF63}" type="sibTrans" cxnId="{21097E68-7427-499A-8EF0-DBA71FF7CD23}">
      <dgm:prSet/>
      <dgm:spPr/>
      <dgm:t>
        <a:bodyPr/>
        <a:lstStyle/>
        <a:p>
          <a:endParaRPr lang="en-AU"/>
        </a:p>
      </dgm:t>
    </dgm:pt>
    <dgm:pt modelId="{C41684E4-C775-479D-B7DE-05187B89F067}">
      <dgm:prSet phldrT="[Text]"/>
      <dgm:spPr/>
      <dgm:t>
        <a:bodyPr/>
        <a:lstStyle/>
        <a:p>
          <a:r>
            <a:rPr lang="en-AU" dirty="0" smtClean="0"/>
            <a:t>Map </a:t>
          </a:r>
          <a:r>
            <a:rPr lang="en-AU" dirty="0" smtClean="0"/>
            <a:t>Degree LOS</a:t>
          </a:r>
          <a:endParaRPr lang="en-AU" dirty="0"/>
        </a:p>
      </dgm:t>
    </dgm:pt>
    <dgm:pt modelId="{760EF06F-7AD8-427C-9360-D01793DC6FFE}" type="parTrans" cxnId="{547BB60E-90D2-4CDF-90AB-A695CE93B8D6}">
      <dgm:prSet/>
      <dgm:spPr/>
      <dgm:t>
        <a:bodyPr/>
        <a:lstStyle/>
        <a:p>
          <a:endParaRPr lang="en-AU"/>
        </a:p>
      </dgm:t>
    </dgm:pt>
    <dgm:pt modelId="{89619E61-0EF3-44A0-9509-4FFCC35D4154}" type="sibTrans" cxnId="{547BB60E-90D2-4CDF-90AB-A695CE93B8D6}">
      <dgm:prSet/>
      <dgm:spPr/>
      <dgm:t>
        <a:bodyPr/>
        <a:lstStyle/>
        <a:p>
          <a:endParaRPr lang="en-AU"/>
        </a:p>
      </dgm:t>
    </dgm:pt>
    <dgm:pt modelId="{11CC3509-B4D4-4456-B206-288397738A98}">
      <dgm:prSet phldrT="[Text]"/>
      <dgm:spPr/>
      <dgm:t>
        <a:bodyPr/>
        <a:lstStyle/>
        <a:p>
          <a:r>
            <a:rPr lang="en-AU" dirty="0" smtClean="0"/>
            <a:t>Collect Evidence</a:t>
          </a:r>
          <a:endParaRPr lang="en-AU" dirty="0"/>
        </a:p>
      </dgm:t>
    </dgm:pt>
    <dgm:pt modelId="{919F1425-9381-45A0-A4B9-BC5A994E2B9C}" type="parTrans" cxnId="{CAC70EA7-4475-4195-AA76-B448607F6915}">
      <dgm:prSet/>
      <dgm:spPr/>
      <dgm:t>
        <a:bodyPr/>
        <a:lstStyle/>
        <a:p>
          <a:endParaRPr lang="en-AU"/>
        </a:p>
      </dgm:t>
    </dgm:pt>
    <dgm:pt modelId="{2DCD2521-C85C-4B7D-BB0F-5A4793087EAE}" type="sibTrans" cxnId="{CAC70EA7-4475-4195-AA76-B448607F6915}">
      <dgm:prSet/>
      <dgm:spPr/>
      <dgm:t>
        <a:bodyPr/>
        <a:lstStyle/>
        <a:p>
          <a:endParaRPr lang="en-AU"/>
        </a:p>
      </dgm:t>
    </dgm:pt>
    <dgm:pt modelId="{5C5F9AB4-33F2-459F-A6B8-32FBCD2245AC}">
      <dgm:prSet phldrT="[Text]"/>
      <dgm:spPr/>
      <dgm:t>
        <a:bodyPr/>
        <a:lstStyle/>
        <a:p>
          <a:r>
            <a:rPr lang="en-AU" dirty="0" smtClean="0"/>
            <a:t>Use Evidence</a:t>
          </a:r>
          <a:endParaRPr lang="en-AU" dirty="0"/>
        </a:p>
      </dgm:t>
    </dgm:pt>
    <dgm:pt modelId="{F4AC159D-5F53-44E7-9C51-CB23940C3063}" type="parTrans" cxnId="{5712778D-162E-45F0-8CB3-A1157422D240}">
      <dgm:prSet/>
      <dgm:spPr/>
      <dgm:t>
        <a:bodyPr/>
        <a:lstStyle/>
        <a:p>
          <a:endParaRPr lang="en-AU"/>
        </a:p>
      </dgm:t>
    </dgm:pt>
    <dgm:pt modelId="{35510F9A-2960-4C56-B247-FCA58374E358}" type="sibTrans" cxnId="{5712778D-162E-45F0-8CB3-A1157422D240}">
      <dgm:prSet/>
      <dgm:spPr/>
      <dgm:t>
        <a:bodyPr/>
        <a:lstStyle/>
        <a:p>
          <a:endParaRPr lang="en-AU"/>
        </a:p>
      </dgm:t>
    </dgm:pt>
    <dgm:pt modelId="{C42F661C-0692-4C3E-9439-FBB17ABBDD97}">
      <dgm:prSet phldrT="[Text]"/>
      <dgm:spPr/>
      <dgm:t>
        <a:bodyPr/>
        <a:lstStyle/>
        <a:p>
          <a:r>
            <a:rPr lang="en-AU" dirty="0" smtClean="0"/>
            <a:t>Benchmark</a:t>
          </a:r>
          <a:endParaRPr lang="en-AU" dirty="0"/>
        </a:p>
      </dgm:t>
    </dgm:pt>
    <dgm:pt modelId="{D245D84B-2090-42F2-BBAF-25022805ED0B}" type="parTrans" cxnId="{F0E42995-40EA-48B0-8291-F15C78DB45EA}">
      <dgm:prSet/>
      <dgm:spPr/>
      <dgm:t>
        <a:bodyPr/>
        <a:lstStyle/>
        <a:p>
          <a:endParaRPr lang="en-AU"/>
        </a:p>
      </dgm:t>
    </dgm:pt>
    <dgm:pt modelId="{975B907A-5FD5-425F-9080-9190378C9D7D}" type="sibTrans" cxnId="{F0E42995-40EA-48B0-8291-F15C78DB45EA}">
      <dgm:prSet/>
      <dgm:spPr/>
      <dgm:t>
        <a:bodyPr/>
        <a:lstStyle/>
        <a:p>
          <a:endParaRPr lang="en-AU"/>
        </a:p>
      </dgm:t>
    </dgm:pt>
    <dgm:pt modelId="{CDCEE6EA-2B71-4B2E-A4AC-50E7A3EC56A9}" type="pres">
      <dgm:prSet presAssocID="{CA8023CF-FE96-42A1-BDC4-A5CB670C9B3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93969D7D-B60C-49ED-B2C6-2E7990D76B58}" type="pres">
      <dgm:prSet presAssocID="{8ACC4455-C491-404E-AF95-BAA1DC1EE24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F5D233C-2CD1-4319-9001-65AC1C717E16}" type="pres">
      <dgm:prSet presAssocID="{FCEA6FBF-EC88-4FDA-9DA2-6C87C050AF63}" presName="sibTrans" presStyleLbl="sibTrans2D1" presStyleIdx="0" presStyleCnt="5"/>
      <dgm:spPr/>
      <dgm:t>
        <a:bodyPr/>
        <a:lstStyle/>
        <a:p>
          <a:endParaRPr lang="en-AU"/>
        </a:p>
      </dgm:t>
    </dgm:pt>
    <dgm:pt modelId="{955B9172-D57E-4FA4-92D6-0C4C37883BCE}" type="pres">
      <dgm:prSet presAssocID="{FCEA6FBF-EC88-4FDA-9DA2-6C87C050AF63}" presName="connectorText" presStyleLbl="sibTrans2D1" presStyleIdx="0" presStyleCnt="5"/>
      <dgm:spPr/>
      <dgm:t>
        <a:bodyPr/>
        <a:lstStyle/>
        <a:p>
          <a:endParaRPr lang="en-AU"/>
        </a:p>
      </dgm:t>
    </dgm:pt>
    <dgm:pt modelId="{AAB935EC-ECBF-4A0E-AFD4-7417293D3E18}" type="pres">
      <dgm:prSet presAssocID="{C41684E4-C775-479D-B7DE-05187B89F0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D725400-6B70-40B6-A92C-B9F9F7F3A310}" type="pres">
      <dgm:prSet presAssocID="{89619E61-0EF3-44A0-9509-4FFCC35D4154}" presName="sibTrans" presStyleLbl="sibTrans2D1" presStyleIdx="1" presStyleCnt="5"/>
      <dgm:spPr/>
      <dgm:t>
        <a:bodyPr/>
        <a:lstStyle/>
        <a:p>
          <a:endParaRPr lang="en-AU"/>
        </a:p>
      </dgm:t>
    </dgm:pt>
    <dgm:pt modelId="{4BB54F13-19DA-4CD0-809E-2DAC3A0F9451}" type="pres">
      <dgm:prSet presAssocID="{89619E61-0EF3-44A0-9509-4FFCC35D4154}" presName="connectorText" presStyleLbl="sibTrans2D1" presStyleIdx="1" presStyleCnt="5"/>
      <dgm:spPr/>
      <dgm:t>
        <a:bodyPr/>
        <a:lstStyle/>
        <a:p>
          <a:endParaRPr lang="en-AU"/>
        </a:p>
      </dgm:t>
    </dgm:pt>
    <dgm:pt modelId="{6661545D-5E5E-4967-A569-C97ECA6B0B93}" type="pres">
      <dgm:prSet presAssocID="{11CC3509-B4D4-4456-B206-288397738A9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8B9AFB-1CA9-4F19-862D-ADBEAEA42721}" type="pres">
      <dgm:prSet presAssocID="{2DCD2521-C85C-4B7D-BB0F-5A4793087EAE}" presName="sibTrans" presStyleLbl="sibTrans2D1" presStyleIdx="2" presStyleCnt="5"/>
      <dgm:spPr/>
      <dgm:t>
        <a:bodyPr/>
        <a:lstStyle/>
        <a:p>
          <a:endParaRPr lang="en-AU"/>
        </a:p>
      </dgm:t>
    </dgm:pt>
    <dgm:pt modelId="{3A43EACE-6BAF-4CBF-9D4E-0BC5DC723BFE}" type="pres">
      <dgm:prSet presAssocID="{2DCD2521-C85C-4B7D-BB0F-5A4793087EAE}" presName="connectorText" presStyleLbl="sibTrans2D1" presStyleIdx="2" presStyleCnt="5"/>
      <dgm:spPr/>
      <dgm:t>
        <a:bodyPr/>
        <a:lstStyle/>
        <a:p>
          <a:endParaRPr lang="en-AU"/>
        </a:p>
      </dgm:t>
    </dgm:pt>
    <dgm:pt modelId="{0519AE46-90FA-431A-80CF-C037793F18A9}" type="pres">
      <dgm:prSet presAssocID="{5C5F9AB4-33F2-459F-A6B8-32FBCD2245A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C6D1CD3-B361-4E7A-B7FB-C911DBE8CE21}" type="pres">
      <dgm:prSet presAssocID="{35510F9A-2960-4C56-B247-FCA58374E358}" presName="sibTrans" presStyleLbl="sibTrans2D1" presStyleIdx="3" presStyleCnt="5"/>
      <dgm:spPr/>
      <dgm:t>
        <a:bodyPr/>
        <a:lstStyle/>
        <a:p>
          <a:endParaRPr lang="en-AU"/>
        </a:p>
      </dgm:t>
    </dgm:pt>
    <dgm:pt modelId="{2BACC749-6708-4339-AAC3-B606A460F21E}" type="pres">
      <dgm:prSet presAssocID="{35510F9A-2960-4C56-B247-FCA58374E358}" presName="connectorText" presStyleLbl="sibTrans2D1" presStyleIdx="3" presStyleCnt="5"/>
      <dgm:spPr/>
      <dgm:t>
        <a:bodyPr/>
        <a:lstStyle/>
        <a:p>
          <a:endParaRPr lang="en-AU"/>
        </a:p>
      </dgm:t>
    </dgm:pt>
    <dgm:pt modelId="{F7F298A5-F17E-4F51-AF83-8AE1E0175400}" type="pres">
      <dgm:prSet presAssocID="{C42F661C-0692-4C3E-9439-FBB17ABBDD9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3D93F0-C94F-48FD-985C-F682E0781CF3}" type="pres">
      <dgm:prSet presAssocID="{975B907A-5FD5-425F-9080-9190378C9D7D}" presName="sibTrans" presStyleLbl="sibTrans2D1" presStyleIdx="4" presStyleCnt="5"/>
      <dgm:spPr/>
      <dgm:t>
        <a:bodyPr/>
        <a:lstStyle/>
        <a:p>
          <a:endParaRPr lang="en-AU"/>
        </a:p>
      </dgm:t>
    </dgm:pt>
    <dgm:pt modelId="{002B02A0-5397-400B-A44F-312454F07FB6}" type="pres">
      <dgm:prSet presAssocID="{975B907A-5FD5-425F-9080-9190378C9D7D}" presName="connectorText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EE17B59D-9344-4D7D-B630-63A526F10215}" type="presOf" srcId="{C42F661C-0692-4C3E-9439-FBB17ABBDD97}" destId="{F7F298A5-F17E-4F51-AF83-8AE1E0175400}" srcOrd="0" destOrd="0" presId="urn:microsoft.com/office/officeart/2005/8/layout/cycle2"/>
    <dgm:cxn modelId="{F0E42995-40EA-48B0-8291-F15C78DB45EA}" srcId="{CA8023CF-FE96-42A1-BDC4-A5CB670C9B3D}" destId="{C42F661C-0692-4C3E-9439-FBB17ABBDD97}" srcOrd="4" destOrd="0" parTransId="{D245D84B-2090-42F2-BBAF-25022805ED0B}" sibTransId="{975B907A-5FD5-425F-9080-9190378C9D7D}"/>
    <dgm:cxn modelId="{F17015EE-1A75-42BC-9712-83C921F3921D}" type="presOf" srcId="{FCEA6FBF-EC88-4FDA-9DA2-6C87C050AF63}" destId="{3F5D233C-2CD1-4319-9001-65AC1C717E16}" srcOrd="0" destOrd="0" presId="urn:microsoft.com/office/officeart/2005/8/layout/cycle2"/>
    <dgm:cxn modelId="{CAC70EA7-4475-4195-AA76-B448607F6915}" srcId="{CA8023CF-FE96-42A1-BDC4-A5CB670C9B3D}" destId="{11CC3509-B4D4-4456-B206-288397738A98}" srcOrd="2" destOrd="0" parTransId="{919F1425-9381-45A0-A4B9-BC5A994E2B9C}" sibTransId="{2DCD2521-C85C-4B7D-BB0F-5A4793087EAE}"/>
    <dgm:cxn modelId="{90422542-91B5-4151-A79D-77A78231EE64}" type="presOf" srcId="{35510F9A-2960-4C56-B247-FCA58374E358}" destId="{2BACC749-6708-4339-AAC3-B606A460F21E}" srcOrd="1" destOrd="0" presId="urn:microsoft.com/office/officeart/2005/8/layout/cycle2"/>
    <dgm:cxn modelId="{5712778D-162E-45F0-8CB3-A1157422D240}" srcId="{CA8023CF-FE96-42A1-BDC4-A5CB670C9B3D}" destId="{5C5F9AB4-33F2-459F-A6B8-32FBCD2245AC}" srcOrd="3" destOrd="0" parTransId="{F4AC159D-5F53-44E7-9C51-CB23940C3063}" sibTransId="{35510F9A-2960-4C56-B247-FCA58374E358}"/>
    <dgm:cxn modelId="{2B797E50-5D21-4492-823F-0332764A72F1}" type="presOf" srcId="{8ACC4455-C491-404E-AF95-BAA1DC1EE241}" destId="{93969D7D-B60C-49ED-B2C6-2E7990D76B58}" srcOrd="0" destOrd="0" presId="urn:microsoft.com/office/officeart/2005/8/layout/cycle2"/>
    <dgm:cxn modelId="{21097E68-7427-499A-8EF0-DBA71FF7CD23}" srcId="{CA8023CF-FE96-42A1-BDC4-A5CB670C9B3D}" destId="{8ACC4455-C491-404E-AF95-BAA1DC1EE241}" srcOrd="0" destOrd="0" parTransId="{30FF7D24-BB5B-4A67-8853-DF0AB1529188}" sibTransId="{FCEA6FBF-EC88-4FDA-9DA2-6C87C050AF63}"/>
    <dgm:cxn modelId="{70B4AAB9-495B-4687-8DB1-7B18CED37396}" type="presOf" srcId="{975B907A-5FD5-425F-9080-9190378C9D7D}" destId="{002B02A0-5397-400B-A44F-312454F07FB6}" srcOrd="1" destOrd="0" presId="urn:microsoft.com/office/officeart/2005/8/layout/cycle2"/>
    <dgm:cxn modelId="{810D1962-9A47-4524-B872-1662699AD42B}" type="presOf" srcId="{89619E61-0EF3-44A0-9509-4FFCC35D4154}" destId="{2D725400-6B70-40B6-A92C-B9F9F7F3A310}" srcOrd="0" destOrd="0" presId="urn:microsoft.com/office/officeart/2005/8/layout/cycle2"/>
    <dgm:cxn modelId="{B9631D2A-C1E5-409C-8DF2-794801AD1FB2}" type="presOf" srcId="{89619E61-0EF3-44A0-9509-4FFCC35D4154}" destId="{4BB54F13-19DA-4CD0-809E-2DAC3A0F9451}" srcOrd="1" destOrd="0" presId="urn:microsoft.com/office/officeart/2005/8/layout/cycle2"/>
    <dgm:cxn modelId="{9F127019-588C-4A4C-B942-CBDA49EF5DEA}" type="presOf" srcId="{975B907A-5FD5-425F-9080-9190378C9D7D}" destId="{033D93F0-C94F-48FD-985C-F682E0781CF3}" srcOrd="0" destOrd="0" presId="urn:microsoft.com/office/officeart/2005/8/layout/cycle2"/>
    <dgm:cxn modelId="{6F9558C1-031B-4047-8AD3-77C78B4B50B8}" type="presOf" srcId="{C41684E4-C775-479D-B7DE-05187B89F067}" destId="{AAB935EC-ECBF-4A0E-AFD4-7417293D3E18}" srcOrd="0" destOrd="0" presId="urn:microsoft.com/office/officeart/2005/8/layout/cycle2"/>
    <dgm:cxn modelId="{547BB60E-90D2-4CDF-90AB-A695CE93B8D6}" srcId="{CA8023CF-FE96-42A1-BDC4-A5CB670C9B3D}" destId="{C41684E4-C775-479D-B7DE-05187B89F067}" srcOrd="1" destOrd="0" parTransId="{760EF06F-7AD8-427C-9360-D01793DC6FFE}" sibTransId="{89619E61-0EF3-44A0-9509-4FFCC35D4154}"/>
    <dgm:cxn modelId="{0006CAC7-AFDA-4FA2-8366-7F3A95C721E1}" type="presOf" srcId="{35510F9A-2960-4C56-B247-FCA58374E358}" destId="{DC6D1CD3-B361-4E7A-B7FB-C911DBE8CE21}" srcOrd="0" destOrd="0" presId="urn:microsoft.com/office/officeart/2005/8/layout/cycle2"/>
    <dgm:cxn modelId="{BB58D96D-7DB2-4303-B93D-5625D1BBE1D5}" type="presOf" srcId="{2DCD2521-C85C-4B7D-BB0F-5A4793087EAE}" destId="{038B9AFB-1CA9-4F19-862D-ADBEAEA42721}" srcOrd="0" destOrd="0" presId="urn:microsoft.com/office/officeart/2005/8/layout/cycle2"/>
    <dgm:cxn modelId="{0E2D306E-7D2C-44C0-8762-64F8E71BD0A2}" type="presOf" srcId="{2DCD2521-C85C-4B7D-BB0F-5A4793087EAE}" destId="{3A43EACE-6BAF-4CBF-9D4E-0BC5DC723BFE}" srcOrd="1" destOrd="0" presId="urn:microsoft.com/office/officeart/2005/8/layout/cycle2"/>
    <dgm:cxn modelId="{EC3F0864-508E-4941-B306-66C4B768B54C}" type="presOf" srcId="{CA8023CF-FE96-42A1-BDC4-A5CB670C9B3D}" destId="{CDCEE6EA-2B71-4B2E-A4AC-50E7A3EC56A9}" srcOrd="0" destOrd="0" presId="urn:microsoft.com/office/officeart/2005/8/layout/cycle2"/>
    <dgm:cxn modelId="{23F9EC8C-EBD1-4728-9F5D-360A6A8D7E9F}" type="presOf" srcId="{11CC3509-B4D4-4456-B206-288397738A98}" destId="{6661545D-5E5E-4967-A569-C97ECA6B0B93}" srcOrd="0" destOrd="0" presId="urn:microsoft.com/office/officeart/2005/8/layout/cycle2"/>
    <dgm:cxn modelId="{81BCDF24-28C0-4C31-A0E0-5D4185227F82}" type="presOf" srcId="{FCEA6FBF-EC88-4FDA-9DA2-6C87C050AF63}" destId="{955B9172-D57E-4FA4-92D6-0C4C37883BCE}" srcOrd="1" destOrd="0" presId="urn:microsoft.com/office/officeart/2005/8/layout/cycle2"/>
    <dgm:cxn modelId="{586691C6-49F5-4834-B30B-7BC3D3C1778A}" type="presOf" srcId="{5C5F9AB4-33F2-459F-A6B8-32FBCD2245AC}" destId="{0519AE46-90FA-431A-80CF-C037793F18A9}" srcOrd="0" destOrd="0" presId="urn:microsoft.com/office/officeart/2005/8/layout/cycle2"/>
    <dgm:cxn modelId="{8022B2A0-3660-4883-AC91-0423269A9FD8}" type="presParOf" srcId="{CDCEE6EA-2B71-4B2E-A4AC-50E7A3EC56A9}" destId="{93969D7D-B60C-49ED-B2C6-2E7990D76B58}" srcOrd="0" destOrd="0" presId="urn:microsoft.com/office/officeart/2005/8/layout/cycle2"/>
    <dgm:cxn modelId="{F802E5BA-FAFC-4D3D-9152-200D648F3B4C}" type="presParOf" srcId="{CDCEE6EA-2B71-4B2E-A4AC-50E7A3EC56A9}" destId="{3F5D233C-2CD1-4319-9001-65AC1C717E16}" srcOrd="1" destOrd="0" presId="urn:microsoft.com/office/officeart/2005/8/layout/cycle2"/>
    <dgm:cxn modelId="{5B43A725-9EE5-46AB-AC72-DF83D541969E}" type="presParOf" srcId="{3F5D233C-2CD1-4319-9001-65AC1C717E16}" destId="{955B9172-D57E-4FA4-92D6-0C4C37883BCE}" srcOrd="0" destOrd="0" presId="urn:microsoft.com/office/officeart/2005/8/layout/cycle2"/>
    <dgm:cxn modelId="{DB2818F5-C4F1-4AF2-99CC-1C783EE9DC51}" type="presParOf" srcId="{CDCEE6EA-2B71-4B2E-A4AC-50E7A3EC56A9}" destId="{AAB935EC-ECBF-4A0E-AFD4-7417293D3E18}" srcOrd="2" destOrd="0" presId="urn:microsoft.com/office/officeart/2005/8/layout/cycle2"/>
    <dgm:cxn modelId="{D1680709-D99C-4F1B-B423-56C38F6F3763}" type="presParOf" srcId="{CDCEE6EA-2B71-4B2E-A4AC-50E7A3EC56A9}" destId="{2D725400-6B70-40B6-A92C-B9F9F7F3A310}" srcOrd="3" destOrd="0" presId="urn:microsoft.com/office/officeart/2005/8/layout/cycle2"/>
    <dgm:cxn modelId="{ECE0F803-A26D-458F-823A-89A5C69CC988}" type="presParOf" srcId="{2D725400-6B70-40B6-A92C-B9F9F7F3A310}" destId="{4BB54F13-19DA-4CD0-809E-2DAC3A0F9451}" srcOrd="0" destOrd="0" presId="urn:microsoft.com/office/officeart/2005/8/layout/cycle2"/>
    <dgm:cxn modelId="{5E2C94AE-556A-4AC5-A499-6277826FE105}" type="presParOf" srcId="{CDCEE6EA-2B71-4B2E-A4AC-50E7A3EC56A9}" destId="{6661545D-5E5E-4967-A569-C97ECA6B0B93}" srcOrd="4" destOrd="0" presId="urn:microsoft.com/office/officeart/2005/8/layout/cycle2"/>
    <dgm:cxn modelId="{D99D4AD2-6A24-4A97-AFD5-4ECF2462577D}" type="presParOf" srcId="{CDCEE6EA-2B71-4B2E-A4AC-50E7A3EC56A9}" destId="{038B9AFB-1CA9-4F19-862D-ADBEAEA42721}" srcOrd="5" destOrd="0" presId="urn:microsoft.com/office/officeart/2005/8/layout/cycle2"/>
    <dgm:cxn modelId="{30ADD52C-C61A-4257-8C13-0086EA9D594E}" type="presParOf" srcId="{038B9AFB-1CA9-4F19-862D-ADBEAEA42721}" destId="{3A43EACE-6BAF-4CBF-9D4E-0BC5DC723BFE}" srcOrd="0" destOrd="0" presId="urn:microsoft.com/office/officeart/2005/8/layout/cycle2"/>
    <dgm:cxn modelId="{E6CEBC72-B063-4E67-8EF9-2D085C550E08}" type="presParOf" srcId="{CDCEE6EA-2B71-4B2E-A4AC-50E7A3EC56A9}" destId="{0519AE46-90FA-431A-80CF-C037793F18A9}" srcOrd="6" destOrd="0" presId="urn:microsoft.com/office/officeart/2005/8/layout/cycle2"/>
    <dgm:cxn modelId="{8F8D175B-F9C4-4120-ACA7-6D7029B8DD90}" type="presParOf" srcId="{CDCEE6EA-2B71-4B2E-A4AC-50E7A3EC56A9}" destId="{DC6D1CD3-B361-4E7A-B7FB-C911DBE8CE21}" srcOrd="7" destOrd="0" presId="urn:microsoft.com/office/officeart/2005/8/layout/cycle2"/>
    <dgm:cxn modelId="{17458DA3-495A-4D46-900E-4DF33A8EC020}" type="presParOf" srcId="{DC6D1CD3-B361-4E7A-B7FB-C911DBE8CE21}" destId="{2BACC749-6708-4339-AAC3-B606A460F21E}" srcOrd="0" destOrd="0" presId="urn:microsoft.com/office/officeart/2005/8/layout/cycle2"/>
    <dgm:cxn modelId="{CCFE95FA-7FC0-426F-80C7-3AC5A6094BC2}" type="presParOf" srcId="{CDCEE6EA-2B71-4B2E-A4AC-50E7A3EC56A9}" destId="{F7F298A5-F17E-4F51-AF83-8AE1E0175400}" srcOrd="8" destOrd="0" presId="urn:microsoft.com/office/officeart/2005/8/layout/cycle2"/>
    <dgm:cxn modelId="{3DF3F6BC-D2A6-472A-BC41-5600030E1024}" type="presParOf" srcId="{CDCEE6EA-2B71-4B2E-A4AC-50E7A3EC56A9}" destId="{033D93F0-C94F-48FD-985C-F682E0781CF3}" srcOrd="9" destOrd="0" presId="urn:microsoft.com/office/officeart/2005/8/layout/cycle2"/>
    <dgm:cxn modelId="{D0A8A55A-137E-4D1E-A66E-285E0174172D}" type="presParOf" srcId="{033D93F0-C94F-48FD-985C-F682E0781CF3}" destId="{002B02A0-5397-400B-A44F-312454F07FB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C3D582-B59E-46CD-87DA-7819F546428C}" type="doc">
      <dgm:prSet loTypeId="urn:microsoft.com/office/officeart/2005/8/layout/cycle4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646BCC59-A48C-45B0-90E6-30F8D94FF6BF}">
      <dgm:prSet phldrT="[Text]" custT="1"/>
      <dgm:spPr/>
      <dgm:t>
        <a:bodyPr/>
        <a:lstStyle/>
        <a:p>
          <a:r>
            <a:rPr lang="en-AU" sz="2000" dirty="0" smtClean="0"/>
            <a:t>Learning Outcomes</a:t>
          </a:r>
          <a:endParaRPr lang="en-AU" sz="2000" dirty="0"/>
        </a:p>
      </dgm:t>
    </dgm:pt>
    <dgm:pt modelId="{C4E2B90C-980C-4428-A2DA-76BA37890B87}" type="parTrans" cxnId="{57156876-9F3A-473A-87C4-092FDA1E86B3}">
      <dgm:prSet/>
      <dgm:spPr/>
      <dgm:t>
        <a:bodyPr/>
        <a:lstStyle/>
        <a:p>
          <a:endParaRPr lang="en-AU"/>
        </a:p>
      </dgm:t>
    </dgm:pt>
    <dgm:pt modelId="{5A78FC65-AA5E-4A0C-BED0-E3037B037473}" type="sibTrans" cxnId="{57156876-9F3A-473A-87C4-092FDA1E86B3}">
      <dgm:prSet/>
      <dgm:spPr/>
      <dgm:t>
        <a:bodyPr/>
        <a:lstStyle/>
        <a:p>
          <a:endParaRPr lang="en-AU"/>
        </a:p>
      </dgm:t>
    </dgm:pt>
    <dgm:pt modelId="{73A44BD6-4DAE-45F8-8E0B-0A775B9C3900}">
      <dgm:prSet phldrT="[Text]"/>
      <dgm:spPr>
        <a:gradFill rotWithShape="0">
          <a:gsLst>
            <a:gs pos="0">
              <a:schemeClr val="accent3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AU" dirty="0" smtClean="0"/>
            <a:t>Learning Activities</a:t>
          </a:r>
        </a:p>
      </dgm:t>
    </dgm:pt>
    <dgm:pt modelId="{7C5A9DA5-D1F9-477E-817F-1B57B16D1F0D}" type="parTrans" cxnId="{139FCFC3-14E0-4E87-87E6-C1119D999794}">
      <dgm:prSet/>
      <dgm:spPr/>
      <dgm:t>
        <a:bodyPr/>
        <a:lstStyle/>
        <a:p>
          <a:endParaRPr lang="en-AU"/>
        </a:p>
      </dgm:t>
    </dgm:pt>
    <dgm:pt modelId="{8FA2D791-42DE-4446-9046-947A7AD408E4}" type="sibTrans" cxnId="{139FCFC3-14E0-4E87-87E6-C1119D999794}">
      <dgm:prSet/>
      <dgm:spPr/>
      <dgm:t>
        <a:bodyPr/>
        <a:lstStyle/>
        <a:p>
          <a:endParaRPr lang="en-AU"/>
        </a:p>
      </dgm:t>
    </dgm:pt>
    <dgm:pt modelId="{AB7676D0-09B9-4F40-B930-D13FA9791241}">
      <dgm:prSet phldrT="[Text]"/>
      <dgm:spPr>
        <a:gradFill rotWithShape="0">
          <a:gsLst>
            <a:gs pos="0">
              <a:schemeClr val="accent4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AU" dirty="0" smtClean="0"/>
            <a:t>Assessment</a:t>
          </a:r>
          <a:endParaRPr lang="en-AU" dirty="0"/>
        </a:p>
      </dgm:t>
    </dgm:pt>
    <dgm:pt modelId="{9C2C5AB5-2654-409B-857C-3049FE34AC53}" type="parTrans" cxnId="{BE013EB7-0C82-40D9-B69F-2C2F2FC5D0B0}">
      <dgm:prSet/>
      <dgm:spPr/>
      <dgm:t>
        <a:bodyPr/>
        <a:lstStyle/>
        <a:p>
          <a:endParaRPr lang="en-AU"/>
        </a:p>
      </dgm:t>
    </dgm:pt>
    <dgm:pt modelId="{8E96B825-2855-47AB-AE3D-FAA757B889F0}" type="sibTrans" cxnId="{BE013EB7-0C82-40D9-B69F-2C2F2FC5D0B0}">
      <dgm:prSet/>
      <dgm:spPr/>
      <dgm:t>
        <a:bodyPr/>
        <a:lstStyle/>
        <a:p>
          <a:endParaRPr lang="en-AU"/>
        </a:p>
      </dgm:t>
    </dgm:pt>
    <dgm:pt modelId="{DA52B2F1-0C62-45C9-AAFC-930956BE96A5}">
      <dgm:prSet phldrT="[Text]"/>
      <dgm:spPr>
        <a:gradFill rotWithShape="0">
          <a:gsLst>
            <a:gs pos="0">
              <a:schemeClr val="accent5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AU" dirty="0" smtClean="0"/>
            <a:t>Evaluation</a:t>
          </a:r>
          <a:endParaRPr lang="en-AU" dirty="0"/>
        </a:p>
      </dgm:t>
    </dgm:pt>
    <dgm:pt modelId="{86CCBE4D-5636-4012-89E0-007165C3E359}" type="parTrans" cxnId="{86C410A2-F4F4-446F-A4FA-9E77202F0CEA}">
      <dgm:prSet/>
      <dgm:spPr/>
      <dgm:t>
        <a:bodyPr/>
        <a:lstStyle/>
        <a:p>
          <a:endParaRPr lang="en-AU"/>
        </a:p>
      </dgm:t>
    </dgm:pt>
    <dgm:pt modelId="{069710F1-646B-4C72-8FC8-A1E6A5A80D1E}" type="sibTrans" cxnId="{86C410A2-F4F4-446F-A4FA-9E77202F0CEA}">
      <dgm:prSet/>
      <dgm:spPr/>
      <dgm:t>
        <a:bodyPr/>
        <a:lstStyle/>
        <a:p>
          <a:endParaRPr lang="en-AU"/>
        </a:p>
      </dgm:t>
    </dgm:pt>
    <dgm:pt modelId="{118B80FC-8F76-4BB7-98FF-AC89DD80C57A}" type="pres">
      <dgm:prSet presAssocID="{93C3D582-B59E-46CD-87DA-7819F546428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EF3D2AC-E1FD-48C3-8E78-DC3E02D27F15}" type="pres">
      <dgm:prSet presAssocID="{93C3D582-B59E-46CD-87DA-7819F546428C}" presName="children" presStyleCnt="0"/>
      <dgm:spPr/>
    </dgm:pt>
    <dgm:pt modelId="{EC5109CB-EB73-4639-8D60-F5F47C75F7FC}" type="pres">
      <dgm:prSet presAssocID="{93C3D582-B59E-46CD-87DA-7819F546428C}" presName="childPlaceholder" presStyleCnt="0"/>
      <dgm:spPr/>
    </dgm:pt>
    <dgm:pt modelId="{E97343C8-FDEC-46EF-AAE5-A28222D441A1}" type="pres">
      <dgm:prSet presAssocID="{93C3D582-B59E-46CD-87DA-7819F546428C}" presName="circle" presStyleCnt="0"/>
      <dgm:spPr/>
    </dgm:pt>
    <dgm:pt modelId="{136E6888-6446-46E6-B2DF-C78696B06672}" type="pres">
      <dgm:prSet presAssocID="{93C3D582-B59E-46CD-87DA-7819F546428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383EA8F-44AD-4678-95BB-5709D70A9338}" type="pres">
      <dgm:prSet presAssocID="{93C3D582-B59E-46CD-87DA-7819F546428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4902320-D26C-4310-9FD5-606EF025DBDC}" type="pres">
      <dgm:prSet presAssocID="{93C3D582-B59E-46CD-87DA-7819F546428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5B20A4-FE00-468B-AB66-CE6EE167BCF7}" type="pres">
      <dgm:prSet presAssocID="{93C3D582-B59E-46CD-87DA-7819F546428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4149C25-8775-43E0-901A-25C2B7952964}" type="pres">
      <dgm:prSet presAssocID="{93C3D582-B59E-46CD-87DA-7819F546428C}" presName="quadrantPlaceholder" presStyleCnt="0"/>
      <dgm:spPr/>
    </dgm:pt>
    <dgm:pt modelId="{5CAEC49A-B1E5-4649-A59C-9F0641329288}" type="pres">
      <dgm:prSet presAssocID="{93C3D582-B59E-46CD-87DA-7819F546428C}" presName="center1" presStyleLbl="fgShp" presStyleIdx="0" presStyleCnt="2"/>
      <dgm:spPr/>
    </dgm:pt>
    <dgm:pt modelId="{0FDF66B9-5B1B-4CBF-B6AA-2576D34D2640}" type="pres">
      <dgm:prSet presAssocID="{93C3D582-B59E-46CD-87DA-7819F546428C}" presName="center2" presStyleLbl="fgShp" presStyleIdx="1" presStyleCnt="2"/>
      <dgm:spPr/>
    </dgm:pt>
  </dgm:ptLst>
  <dgm:cxnLst>
    <dgm:cxn modelId="{139FCFC3-14E0-4E87-87E6-C1119D999794}" srcId="{93C3D582-B59E-46CD-87DA-7819F546428C}" destId="{73A44BD6-4DAE-45F8-8E0B-0A775B9C3900}" srcOrd="1" destOrd="0" parTransId="{7C5A9DA5-D1F9-477E-817F-1B57B16D1F0D}" sibTransId="{8FA2D791-42DE-4446-9046-947A7AD408E4}"/>
    <dgm:cxn modelId="{57156876-9F3A-473A-87C4-092FDA1E86B3}" srcId="{93C3D582-B59E-46CD-87DA-7819F546428C}" destId="{646BCC59-A48C-45B0-90E6-30F8D94FF6BF}" srcOrd="0" destOrd="0" parTransId="{C4E2B90C-980C-4428-A2DA-76BA37890B87}" sibTransId="{5A78FC65-AA5E-4A0C-BED0-E3037B037473}"/>
    <dgm:cxn modelId="{F2A0ADFA-D58E-44FC-9659-64EB9D51A18A}" type="presOf" srcId="{DA52B2F1-0C62-45C9-AAFC-930956BE96A5}" destId="{755B20A4-FE00-468B-AB66-CE6EE167BCF7}" srcOrd="0" destOrd="0" presId="urn:microsoft.com/office/officeart/2005/8/layout/cycle4"/>
    <dgm:cxn modelId="{86C410A2-F4F4-446F-A4FA-9E77202F0CEA}" srcId="{93C3D582-B59E-46CD-87DA-7819F546428C}" destId="{DA52B2F1-0C62-45C9-AAFC-930956BE96A5}" srcOrd="3" destOrd="0" parTransId="{86CCBE4D-5636-4012-89E0-007165C3E359}" sibTransId="{069710F1-646B-4C72-8FC8-A1E6A5A80D1E}"/>
    <dgm:cxn modelId="{0C7FF342-38F5-46C8-B7D9-66EC8303A05E}" type="presOf" srcId="{AB7676D0-09B9-4F40-B930-D13FA9791241}" destId="{44902320-D26C-4310-9FD5-606EF025DBDC}" srcOrd="0" destOrd="0" presId="urn:microsoft.com/office/officeart/2005/8/layout/cycle4"/>
    <dgm:cxn modelId="{E3979468-7ACC-448D-804A-A24500AA16D1}" type="presOf" srcId="{93C3D582-B59E-46CD-87DA-7819F546428C}" destId="{118B80FC-8F76-4BB7-98FF-AC89DD80C57A}" srcOrd="0" destOrd="0" presId="urn:microsoft.com/office/officeart/2005/8/layout/cycle4"/>
    <dgm:cxn modelId="{BE013EB7-0C82-40D9-B69F-2C2F2FC5D0B0}" srcId="{93C3D582-B59E-46CD-87DA-7819F546428C}" destId="{AB7676D0-09B9-4F40-B930-D13FA9791241}" srcOrd="2" destOrd="0" parTransId="{9C2C5AB5-2654-409B-857C-3049FE34AC53}" sibTransId="{8E96B825-2855-47AB-AE3D-FAA757B889F0}"/>
    <dgm:cxn modelId="{C4C52639-F689-4020-AAD3-FD5E5AAD03D9}" type="presOf" srcId="{73A44BD6-4DAE-45F8-8E0B-0A775B9C3900}" destId="{B383EA8F-44AD-4678-95BB-5709D70A9338}" srcOrd="0" destOrd="0" presId="urn:microsoft.com/office/officeart/2005/8/layout/cycle4"/>
    <dgm:cxn modelId="{F540B2E3-C10D-4590-8B1B-01B5E255E1D5}" type="presOf" srcId="{646BCC59-A48C-45B0-90E6-30F8D94FF6BF}" destId="{136E6888-6446-46E6-B2DF-C78696B06672}" srcOrd="0" destOrd="0" presId="urn:microsoft.com/office/officeart/2005/8/layout/cycle4"/>
    <dgm:cxn modelId="{BA372AF7-822F-4A4A-A940-309C6460699A}" type="presParOf" srcId="{118B80FC-8F76-4BB7-98FF-AC89DD80C57A}" destId="{BEF3D2AC-E1FD-48C3-8E78-DC3E02D27F15}" srcOrd="0" destOrd="0" presId="urn:microsoft.com/office/officeart/2005/8/layout/cycle4"/>
    <dgm:cxn modelId="{39A3C2A5-5ED1-46E8-ADD9-5027399BE2B0}" type="presParOf" srcId="{BEF3D2AC-E1FD-48C3-8E78-DC3E02D27F15}" destId="{EC5109CB-EB73-4639-8D60-F5F47C75F7FC}" srcOrd="0" destOrd="0" presId="urn:microsoft.com/office/officeart/2005/8/layout/cycle4"/>
    <dgm:cxn modelId="{3EA5A9EA-7F23-40C1-9DEC-83CFEDFEA767}" type="presParOf" srcId="{118B80FC-8F76-4BB7-98FF-AC89DD80C57A}" destId="{E97343C8-FDEC-46EF-AAE5-A28222D441A1}" srcOrd="1" destOrd="0" presId="urn:microsoft.com/office/officeart/2005/8/layout/cycle4"/>
    <dgm:cxn modelId="{C1CAB815-DA28-471F-9164-ABD4EF993DFE}" type="presParOf" srcId="{E97343C8-FDEC-46EF-AAE5-A28222D441A1}" destId="{136E6888-6446-46E6-B2DF-C78696B06672}" srcOrd="0" destOrd="0" presId="urn:microsoft.com/office/officeart/2005/8/layout/cycle4"/>
    <dgm:cxn modelId="{EB241F9F-A52E-47C0-93A5-AE82636403B2}" type="presParOf" srcId="{E97343C8-FDEC-46EF-AAE5-A28222D441A1}" destId="{B383EA8F-44AD-4678-95BB-5709D70A9338}" srcOrd="1" destOrd="0" presId="urn:microsoft.com/office/officeart/2005/8/layout/cycle4"/>
    <dgm:cxn modelId="{BBC2EE5B-7E43-4634-AE98-FB18103993CC}" type="presParOf" srcId="{E97343C8-FDEC-46EF-AAE5-A28222D441A1}" destId="{44902320-D26C-4310-9FD5-606EF025DBDC}" srcOrd="2" destOrd="0" presId="urn:microsoft.com/office/officeart/2005/8/layout/cycle4"/>
    <dgm:cxn modelId="{A6026BB9-EFE2-4834-B396-E27A6191081C}" type="presParOf" srcId="{E97343C8-FDEC-46EF-AAE5-A28222D441A1}" destId="{755B20A4-FE00-468B-AB66-CE6EE167BCF7}" srcOrd="3" destOrd="0" presId="urn:microsoft.com/office/officeart/2005/8/layout/cycle4"/>
    <dgm:cxn modelId="{777FA888-C6D5-4F47-A718-219B2FA673A1}" type="presParOf" srcId="{E97343C8-FDEC-46EF-AAE5-A28222D441A1}" destId="{04149C25-8775-43E0-901A-25C2B7952964}" srcOrd="4" destOrd="0" presId="urn:microsoft.com/office/officeart/2005/8/layout/cycle4"/>
    <dgm:cxn modelId="{19277999-8CFF-4D8E-AB09-C1AEA8240526}" type="presParOf" srcId="{118B80FC-8F76-4BB7-98FF-AC89DD80C57A}" destId="{5CAEC49A-B1E5-4649-A59C-9F0641329288}" srcOrd="2" destOrd="0" presId="urn:microsoft.com/office/officeart/2005/8/layout/cycle4"/>
    <dgm:cxn modelId="{4DD32F34-DAE2-4AE2-95F1-B05126426015}" type="presParOf" srcId="{118B80FC-8F76-4BB7-98FF-AC89DD80C57A}" destId="{0FDF66B9-5B1B-4CBF-B6AA-2576D34D264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C3D582-B59E-46CD-87DA-7819F546428C}" type="doc">
      <dgm:prSet loTypeId="urn:microsoft.com/office/officeart/2005/8/layout/cycle4" loCatId="cycl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AU"/>
        </a:p>
      </dgm:t>
    </dgm:pt>
    <dgm:pt modelId="{646BCC59-A48C-45B0-90E6-30F8D94FF6BF}">
      <dgm:prSet phldrT="[Text]" custT="1"/>
      <dgm:spPr>
        <a:gradFill rotWithShape="0">
          <a:gsLst>
            <a:gs pos="0">
              <a:schemeClr val="accent2">
                <a:hueOff val="0"/>
                <a:satOff val="0"/>
                <a:shade val="51000"/>
                <a:satMod val="130000"/>
                <a:lumMod val="0"/>
                <a:lumOff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AU" sz="2000" dirty="0" smtClean="0"/>
            <a:t>Learning Outcomes</a:t>
          </a:r>
          <a:endParaRPr lang="en-AU" sz="2000" dirty="0"/>
        </a:p>
      </dgm:t>
    </dgm:pt>
    <dgm:pt modelId="{C4E2B90C-980C-4428-A2DA-76BA37890B87}" type="parTrans" cxnId="{57156876-9F3A-473A-87C4-092FDA1E86B3}">
      <dgm:prSet/>
      <dgm:spPr/>
      <dgm:t>
        <a:bodyPr/>
        <a:lstStyle/>
        <a:p>
          <a:endParaRPr lang="en-AU"/>
        </a:p>
      </dgm:t>
    </dgm:pt>
    <dgm:pt modelId="{5A78FC65-AA5E-4A0C-BED0-E3037B037473}" type="sibTrans" cxnId="{57156876-9F3A-473A-87C4-092FDA1E86B3}">
      <dgm:prSet/>
      <dgm:spPr/>
      <dgm:t>
        <a:bodyPr/>
        <a:lstStyle/>
        <a:p>
          <a:endParaRPr lang="en-AU"/>
        </a:p>
      </dgm:t>
    </dgm:pt>
    <dgm:pt modelId="{73A44BD6-4DAE-45F8-8E0B-0A775B9C3900}">
      <dgm:prSet phldrT="[Text]"/>
      <dgm:spPr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alphaOff val="0"/>
                <a:shade val="93000"/>
                <a:satMod val="130000"/>
                <a:lumMod val="0"/>
                <a:lumOff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AU" dirty="0" smtClean="0"/>
            <a:t>Learning Activities</a:t>
          </a:r>
        </a:p>
      </dgm:t>
    </dgm:pt>
    <dgm:pt modelId="{7C5A9DA5-D1F9-477E-817F-1B57B16D1F0D}" type="parTrans" cxnId="{139FCFC3-14E0-4E87-87E6-C1119D999794}">
      <dgm:prSet/>
      <dgm:spPr/>
      <dgm:t>
        <a:bodyPr/>
        <a:lstStyle/>
        <a:p>
          <a:endParaRPr lang="en-AU"/>
        </a:p>
      </dgm:t>
    </dgm:pt>
    <dgm:pt modelId="{8FA2D791-42DE-4446-9046-947A7AD408E4}" type="sibTrans" cxnId="{139FCFC3-14E0-4E87-87E6-C1119D999794}">
      <dgm:prSet/>
      <dgm:spPr/>
      <dgm:t>
        <a:bodyPr/>
        <a:lstStyle/>
        <a:p>
          <a:endParaRPr lang="en-AU"/>
        </a:p>
      </dgm:t>
    </dgm:pt>
    <dgm:pt modelId="{AB7676D0-09B9-4F40-B930-D13FA9791241}">
      <dgm:prSet phldrT="[Text]" custT="1"/>
      <dgm:spPr/>
      <dgm:t>
        <a:bodyPr/>
        <a:lstStyle/>
        <a:p>
          <a:r>
            <a:rPr lang="en-AU" sz="2000" b="1" dirty="0" smtClean="0"/>
            <a:t>Assessment</a:t>
          </a:r>
          <a:endParaRPr lang="en-AU" sz="2000" b="1" dirty="0"/>
        </a:p>
      </dgm:t>
    </dgm:pt>
    <dgm:pt modelId="{9C2C5AB5-2654-409B-857C-3049FE34AC53}" type="parTrans" cxnId="{BE013EB7-0C82-40D9-B69F-2C2F2FC5D0B0}">
      <dgm:prSet/>
      <dgm:spPr/>
      <dgm:t>
        <a:bodyPr/>
        <a:lstStyle/>
        <a:p>
          <a:endParaRPr lang="en-AU"/>
        </a:p>
      </dgm:t>
    </dgm:pt>
    <dgm:pt modelId="{8E96B825-2855-47AB-AE3D-FAA757B889F0}" type="sibTrans" cxnId="{BE013EB7-0C82-40D9-B69F-2C2F2FC5D0B0}">
      <dgm:prSet/>
      <dgm:spPr/>
      <dgm:t>
        <a:bodyPr/>
        <a:lstStyle/>
        <a:p>
          <a:endParaRPr lang="en-AU"/>
        </a:p>
      </dgm:t>
    </dgm:pt>
    <dgm:pt modelId="{8C542B5B-CE50-44FA-9D7A-2E90C3645A91}">
      <dgm:prSet phldrT="[Text]" custT="1"/>
      <dgm:spPr/>
      <dgm:t>
        <a:bodyPr/>
        <a:lstStyle/>
        <a:p>
          <a:pPr marL="180975" indent="-95250"/>
          <a:r>
            <a:rPr lang="en-AU" sz="1800" dirty="0" smtClean="0"/>
            <a:t>How will you/ students know if they can do it?</a:t>
          </a:r>
          <a:endParaRPr lang="en-AU" sz="1800" dirty="0"/>
        </a:p>
      </dgm:t>
    </dgm:pt>
    <dgm:pt modelId="{DC76B499-3585-4FBD-9EF3-521F2AE4DA93}" type="parTrans" cxnId="{B39B9F33-5437-4AEC-BDCC-C8A2C058EAF3}">
      <dgm:prSet/>
      <dgm:spPr/>
      <dgm:t>
        <a:bodyPr/>
        <a:lstStyle/>
        <a:p>
          <a:endParaRPr lang="en-AU"/>
        </a:p>
      </dgm:t>
    </dgm:pt>
    <dgm:pt modelId="{45A80E71-C03C-456A-83F0-58422006A7A9}" type="sibTrans" cxnId="{B39B9F33-5437-4AEC-BDCC-C8A2C058EAF3}">
      <dgm:prSet/>
      <dgm:spPr/>
      <dgm:t>
        <a:bodyPr/>
        <a:lstStyle/>
        <a:p>
          <a:endParaRPr lang="en-AU"/>
        </a:p>
      </dgm:t>
    </dgm:pt>
    <dgm:pt modelId="{DA52B2F1-0C62-45C9-AAFC-930956BE96A5}">
      <dgm:prSet phldrT="[Text]"/>
      <dgm:spPr>
        <a:gradFill rotWithShape="0">
          <a:gsLst>
            <a:gs pos="0">
              <a:schemeClr val="accent5">
                <a:hueOff val="0"/>
                <a:satOff val="0"/>
                <a:alphaOff val="0"/>
                <a:shade val="51000"/>
                <a:satMod val="130000"/>
                <a:lumMod val="0"/>
                <a:lumOff val="10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AU" dirty="0" smtClean="0"/>
            <a:t>Evaluation</a:t>
          </a:r>
          <a:endParaRPr lang="en-AU" dirty="0"/>
        </a:p>
      </dgm:t>
    </dgm:pt>
    <dgm:pt modelId="{86CCBE4D-5636-4012-89E0-007165C3E359}" type="parTrans" cxnId="{86C410A2-F4F4-446F-A4FA-9E77202F0CEA}">
      <dgm:prSet/>
      <dgm:spPr/>
      <dgm:t>
        <a:bodyPr/>
        <a:lstStyle/>
        <a:p>
          <a:endParaRPr lang="en-AU"/>
        </a:p>
      </dgm:t>
    </dgm:pt>
    <dgm:pt modelId="{069710F1-646B-4C72-8FC8-A1E6A5A80D1E}" type="sibTrans" cxnId="{86C410A2-F4F4-446F-A4FA-9E77202F0CEA}">
      <dgm:prSet/>
      <dgm:spPr/>
      <dgm:t>
        <a:bodyPr/>
        <a:lstStyle/>
        <a:p>
          <a:endParaRPr lang="en-AU"/>
        </a:p>
      </dgm:t>
    </dgm:pt>
    <dgm:pt modelId="{118B80FC-8F76-4BB7-98FF-AC89DD80C57A}" type="pres">
      <dgm:prSet presAssocID="{93C3D582-B59E-46CD-87DA-7819F546428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EF3D2AC-E1FD-48C3-8E78-DC3E02D27F15}" type="pres">
      <dgm:prSet presAssocID="{93C3D582-B59E-46CD-87DA-7819F546428C}" presName="children" presStyleCnt="0"/>
      <dgm:spPr/>
    </dgm:pt>
    <dgm:pt modelId="{642154EE-1B63-4B64-8A02-0B3BDBBD6661}" type="pres">
      <dgm:prSet presAssocID="{93C3D582-B59E-46CD-87DA-7819F546428C}" presName="child3group" presStyleCnt="0"/>
      <dgm:spPr/>
    </dgm:pt>
    <dgm:pt modelId="{8ECD1328-CFF8-4BC5-8BAA-8C26312C9DA3}" type="pres">
      <dgm:prSet presAssocID="{93C3D582-B59E-46CD-87DA-7819F546428C}" presName="child3" presStyleLbl="bgAcc1" presStyleIdx="0" presStyleCnt="1"/>
      <dgm:spPr/>
      <dgm:t>
        <a:bodyPr/>
        <a:lstStyle/>
        <a:p>
          <a:endParaRPr lang="en-AU"/>
        </a:p>
      </dgm:t>
    </dgm:pt>
    <dgm:pt modelId="{300DAF2A-F3B5-4010-AD34-783EB01EC971}" type="pres">
      <dgm:prSet presAssocID="{93C3D582-B59E-46CD-87DA-7819F546428C}" presName="child3Tex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C5109CB-EB73-4639-8D60-F5F47C75F7FC}" type="pres">
      <dgm:prSet presAssocID="{93C3D582-B59E-46CD-87DA-7819F546428C}" presName="childPlaceholder" presStyleCnt="0"/>
      <dgm:spPr/>
    </dgm:pt>
    <dgm:pt modelId="{E97343C8-FDEC-46EF-AAE5-A28222D441A1}" type="pres">
      <dgm:prSet presAssocID="{93C3D582-B59E-46CD-87DA-7819F546428C}" presName="circle" presStyleCnt="0"/>
      <dgm:spPr/>
    </dgm:pt>
    <dgm:pt modelId="{136E6888-6446-46E6-B2DF-C78696B06672}" type="pres">
      <dgm:prSet presAssocID="{93C3D582-B59E-46CD-87DA-7819F546428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383EA8F-44AD-4678-95BB-5709D70A9338}" type="pres">
      <dgm:prSet presAssocID="{93C3D582-B59E-46CD-87DA-7819F546428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4902320-D26C-4310-9FD5-606EF025DBDC}" type="pres">
      <dgm:prSet presAssocID="{93C3D582-B59E-46CD-87DA-7819F546428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55B20A4-FE00-468B-AB66-CE6EE167BCF7}" type="pres">
      <dgm:prSet presAssocID="{93C3D582-B59E-46CD-87DA-7819F546428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4149C25-8775-43E0-901A-25C2B7952964}" type="pres">
      <dgm:prSet presAssocID="{93C3D582-B59E-46CD-87DA-7819F546428C}" presName="quadrantPlaceholder" presStyleCnt="0"/>
      <dgm:spPr/>
    </dgm:pt>
    <dgm:pt modelId="{5CAEC49A-B1E5-4649-A59C-9F0641329288}" type="pres">
      <dgm:prSet presAssocID="{93C3D582-B59E-46CD-87DA-7819F546428C}" presName="center1" presStyleLbl="fgShp" presStyleIdx="0" presStyleCnt="2"/>
      <dgm:spPr/>
    </dgm:pt>
    <dgm:pt modelId="{0FDF66B9-5B1B-4CBF-B6AA-2576D34D2640}" type="pres">
      <dgm:prSet presAssocID="{93C3D582-B59E-46CD-87DA-7819F546428C}" presName="center2" presStyleLbl="fgShp" presStyleIdx="1" presStyleCnt="2"/>
      <dgm:spPr/>
    </dgm:pt>
  </dgm:ptLst>
  <dgm:cxnLst>
    <dgm:cxn modelId="{BE013EB7-0C82-40D9-B69F-2C2F2FC5D0B0}" srcId="{93C3D582-B59E-46CD-87DA-7819F546428C}" destId="{AB7676D0-09B9-4F40-B930-D13FA9791241}" srcOrd="2" destOrd="0" parTransId="{9C2C5AB5-2654-409B-857C-3049FE34AC53}" sibTransId="{8E96B825-2855-47AB-AE3D-FAA757B889F0}"/>
    <dgm:cxn modelId="{139FCFC3-14E0-4E87-87E6-C1119D999794}" srcId="{93C3D582-B59E-46CD-87DA-7819F546428C}" destId="{73A44BD6-4DAE-45F8-8E0B-0A775B9C3900}" srcOrd="1" destOrd="0" parTransId="{7C5A9DA5-D1F9-477E-817F-1B57B16D1F0D}" sibTransId="{8FA2D791-42DE-4446-9046-947A7AD408E4}"/>
    <dgm:cxn modelId="{07ABC8AC-A9D8-4482-85CD-4C513E9E3099}" type="presOf" srcId="{73A44BD6-4DAE-45F8-8E0B-0A775B9C3900}" destId="{B383EA8F-44AD-4678-95BB-5709D70A9338}" srcOrd="0" destOrd="0" presId="urn:microsoft.com/office/officeart/2005/8/layout/cycle4"/>
    <dgm:cxn modelId="{86C410A2-F4F4-446F-A4FA-9E77202F0CEA}" srcId="{93C3D582-B59E-46CD-87DA-7819F546428C}" destId="{DA52B2F1-0C62-45C9-AAFC-930956BE96A5}" srcOrd="3" destOrd="0" parTransId="{86CCBE4D-5636-4012-89E0-007165C3E359}" sibTransId="{069710F1-646B-4C72-8FC8-A1E6A5A80D1E}"/>
    <dgm:cxn modelId="{B2FAE88E-390A-44F6-AC38-5BF0E542358A}" type="presOf" srcId="{8C542B5B-CE50-44FA-9D7A-2E90C3645A91}" destId="{300DAF2A-F3B5-4010-AD34-783EB01EC971}" srcOrd="1" destOrd="0" presId="urn:microsoft.com/office/officeart/2005/8/layout/cycle4"/>
    <dgm:cxn modelId="{57156876-9F3A-473A-87C4-092FDA1E86B3}" srcId="{93C3D582-B59E-46CD-87DA-7819F546428C}" destId="{646BCC59-A48C-45B0-90E6-30F8D94FF6BF}" srcOrd="0" destOrd="0" parTransId="{C4E2B90C-980C-4428-A2DA-76BA37890B87}" sibTransId="{5A78FC65-AA5E-4A0C-BED0-E3037B037473}"/>
    <dgm:cxn modelId="{B8F76BD8-38AC-42F7-A746-BB6F950A9601}" type="presOf" srcId="{93C3D582-B59E-46CD-87DA-7819F546428C}" destId="{118B80FC-8F76-4BB7-98FF-AC89DD80C57A}" srcOrd="0" destOrd="0" presId="urn:microsoft.com/office/officeart/2005/8/layout/cycle4"/>
    <dgm:cxn modelId="{5E1396ED-C333-4960-AD14-5C531C931F37}" type="presOf" srcId="{8C542B5B-CE50-44FA-9D7A-2E90C3645A91}" destId="{8ECD1328-CFF8-4BC5-8BAA-8C26312C9DA3}" srcOrd="0" destOrd="0" presId="urn:microsoft.com/office/officeart/2005/8/layout/cycle4"/>
    <dgm:cxn modelId="{5B237782-E5C4-4822-8865-3AC0AD5B1CFD}" type="presOf" srcId="{DA52B2F1-0C62-45C9-AAFC-930956BE96A5}" destId="{755B20A4-FE00-468B-AB66-CE6EE167BCF7}" srcOrd="0" destOrd="0" presId="urn:microsoft.com/office/officeart/2005/8/layout/cycle4"/>
    <dgm:cxn modelId="{D158D061-0CEB-44CE-96A8-9A8D73D5B4C2}" type="presOf" srcId="{AB7676D0-09B9-4F40-B930-D13FA9791241}" destId="{44902320-D26C-4310-9FD5-606EF025DBDC}" srcOrd="0" destOrd="0" presId="urn:microsoft.com/office/officeart/2005/8/layout/cycle4"/>
    <dgm:cxn modelId="{B39B9F33-5437-4AEC-BDCC-C8A2C058EAF3}" srcId="{AB7676D0-09B9-4F40-B930-D13FA9791241}" destId="{8C542B5B-CE50-44FA-9D7A-2E90C3645A91}" srcOrd="0" destOrd="0" parTransId="{DC76B499-3585-4FBD-9EF3-521F2AE4DA93}" sibTransId="{45A80E71-C03C-456A-83F0-58422006A7A9}"/>
    <dgm:cxn modelId="{2E3DBAC2-A616-4D7A-8B2D-F0178FF1E03E}" type="presOf" srcId="{646BCC59-A48C-45B0-90E6-30F8D94FF6BF}" destId="{136E6888-6446-46E6-B2DF-C78696B06672}" srcOrd="0" destOrd="0" presId="urn:microsoft.com/office/officeart/2005/8/layout/cycle4"/>
    <dgm:cxn modelId="{5382F1E1-3E2E-4005-A330-00FF65DD1FDD}" type="presParOf" srcId="{118B80FC-8F76-4BB7-98FF-AC89DD80C57A}" destId="{BEF3D2AC-E1FD-48C3-8E78-DC3E02D27F15}" srcOrd="0" destOrd="0" presId="urn:microsoft.com/office/officeart/2005/8/layout/cycle4"/>
    <dgm:cxn modelId="{A2491905-7CE2-41C3-895A-C4E44D76EDEB}" type="presParOf" srcId="{BEF3D2AC-E1FD-48C3-8E78-DC3E02D27F15}" destId="{642154EE-1B63-4B64-8A02-0B3BDBBD6661}" srcOrd="0" destOrd="0" presId="urn:microsoft.com/office/officeart/2005/8/layout/cycle4"/>
    <dgm:cxn modelId="{EE0D4EC4-A0B0-4913-9446-52E4645DBD39}" type="presParOf" srcId="{642154EE-1B63-4B64-8A02-0B3BDBBD6661}" destId="{8ECD1328-CFF8-4BC5-8BAA-8C26312C9DA3}" srcOrd="0" destOrd="0" presId="urn:microsoft.com/office/officeart/2005/8/layout/cycle4"/>
    <dgm:cxn modelId="{37B0A926-2730-46D9-8DC0-70B26C42D1DB}" type="presParOf" srcId="{642154EE-1B63-4B64-8A02-0B3BDBBD6661}" destId="{300DAF2A-F3B5-4010-AD34-783EB01EC971}" srcOrd="1" destOrd="0" presId="urn:microsoft.com/office/officeart/2005/8/layout/cycle4"/>
    <dgm:cxn modelId="{AD6AC0CB-8907-4F5E-BDA8-B31A6CE5BACD}" type="presParOf" srcId="{BEF3D2AC-E1FD-48C3-8E78-DC3E02D27F15}" destId="{EC5109CB-EB73-4639-8D60-F5F47C75F7FC}" srcOrd="1" destOrd="0" presId="urn:microsoft.com/office/officeart/2005/8/layout/cycle4"/>
    <dgm:cxn modelId="{79EB886E-0245-4EA8-B326-E25584F3B92A}" type="presParOf" srcId="{118B80FC-8F76-4BB7-98FF-AC89DD80C57A}" destId="{E97343C8-FDEC-46EF-AAE5-A28222D441A1}" srcOrd="1" destOrd="0" presId="urn:microsoft.com/office/officeart/2005/8/layout/cycle4"/>
    <dgm:cxn modelId="{0401FB60-C94B-49B0-9BAB-162A2BC73D1C}" type="presParOf" srcId="{E97343C8-FDEC-46EF-AAE5-A28222D441A1}" destId="{136E6888-6446-46E6-B2DF-C78696B06672}" srcOrd="0" destOrd="0" presId="urn:microsoft.com/office/officeart/2005/8/layout/cycle4"/>
    <dgm:cxn modelId="{7F5EE1B9-E048-481E-BF8F-D90715958842}" type="presParOf" srcId="{E97343C8-FDEC-46EF-AAE5-A28222D441A1}" destId="{B383EA8F-44AD-4678-95BB-5709D70A9338}" srcOrd="1" destOrd="0" presId="urn:microsoft.com/office/officeart/2005/8/layout/cycle4"/>
    <dgm:cxn modelId="{31A7399A-DFEB-45F0-A457-793A04F15844}" type="presParOf" srcId="{E97343C8-FDEC-46EF-AAE5-A28222D441A1}" destId="{44902320-D26C-4310-9FD5-606EF025DBDC}" srcOrd="2" destOrd="0" presId="urn:microsoft.com/office/officeart/2005/8/layout/cycle4"/>
    <dgm:cxn modelId="{8E0B19E4-6FCA-4FC5-B085-2BDD47375196}" type="presParOf" srcId="{E97343C8-FDEC-46EF-AAE5-A28222D441A1}" destId="{755B20A4-FE00-468B-AB66-CE6EE167BCF7}" srcOrd="3" destOrd="0" presId="urn:microsoft.com/office/officeart/2005/8/layout/cycle4"/>
    <dgm:cxn modelId="{5827763E-DB6C-41B9-96DF-231F5D001124}" type="presParOf" srcId="{E97343C8-FDEC-46EF-AAE5-A28222D441A1}" destId="{04149C25-8775-43E0-901A-25C2B7952964}" srcOrd="4" destOrd="0" presId="urn:microsoft.com/office/officeart/2005/8/layout/cycle4"/>
    <dgm:cxn modelId="{931E7473-25FB-46EB-AA80-CBCE9EEADBC6}" type="presParOf" srcId="{118B80FC-8F76-4BB7-98FF-AC89DD80C57A}" destId="{5CAEC49A-B1E5-4649-A59C-9F0641329288}" srcOrd="2" destOrd="0" presId="urn:microsoft.com/office/officeart/2005/8/layout/cycle4"/>
    <dgm:cxn modelId="{EACFD99B-3DA8-4C91-9312-13C886AABE27}" type="presParOf" srcId="{118B80FC-8F76-4BB7-98FF-AC89DD80C57A}" destId="{0FDF66B9-5B1B-4CBF-B6AA-2576D34D264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E8670F-E871-4F5F-8CA9-5014C2D63857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28020B4-F0AA-4C62-A899-EC47944A2ECA}">
      <dgm:prSet phldrT="[Text]"/>
      <dgm:spPr/>
      <dgm:t>
        <a:bodyPr/>
        <a:lstStyle/>
        <a:p>
          <a:r>
            <a:rPr lang="en-AU" dirty="0" smtClean="0"/>
            <a:t>External – </a:t>
          </a:r>
          <a:r>
            <a:rPr lang="en-AU" dirty="0" err="1" smtClean="0"/>
            <a:t>Govt</a:t>
          </a:r>
          <a:r>
            <a:rPr lang="en-AU" dirty="0" smtClean="0"/>
            <a:t>, Prof Bodies</a:t>
          </a:r>
          <a:endParaRPr lang="en-AU" dirty="0"/>
        </a:p>
      </dgm:t>
    </dgm:pt>
    <dgm:pt modelId="{FDE67B33-4A7B-4628-A3D6-4C98C2A65220}" type="parTrans" cxnId="{66BDB593-EF3F-4B81-ADA5-0813C3CCEFEB}">
      <dgm:prSet/>
      <dgm:spPr/>
      <dgm:t>
        <a:bodyPr/>
        <a:lstStyle/>
        <a:p>
          <a:endParaRPr lang="en-AU"/>
        </a:p>
      </dgm:t>
    </dgm:pt>
    <dgm:pt modelId="{6A1B43F8-BA7B-4496-A824-EE1459AED1DE}" type="sibTrans" cxnId="{66BDB593-EF3F-4B81-ADA5-0813C3CCEFEB}">
      <dgm:prSet/>
      <dgm:spPr/>
      <dgm:t>
        <a:bodyPr/>
        <a:lstStyle/>
        <a:p>
          <a:endParaRPr lang="en-AU"/>
        </a:p>
      </dgm:t>
    </dgm:pt>
    <dgm:pt modelId="{FA2A606F-8422-470F-B086-7303CF8911F5}">
      <dgm:prSet phldrT="[Text]"/>
      <dgm:spPr/>
      <dgm:t>
        <a:bodyPr/>
        <a:lstStyle/>
        <a:p>
          <a:r>
            <a:rPr lang="en-AU" dirty="0" smtClean="0"/>
            <a:t>Internal - University GA</a:t>
          </a:r>
          <a:endParaRPr lang="en-AU" dirty="0"/>
        </a:p>
      </dgm:t>
    </dgm:pt>
    <dgm:pt modelId="{780C69CE-F93E-43C8-92FA-CAF3498248C4}" type="parTrans" cxnId="{9906EBC8-1DCE-4188-A956-20E7EFF81195}">
      <dgm:prSet/>
      <dgm:spPr/>
      <dgm:t>
        <a:bodyPr/>
        <a:lstStyle/>
        <a:p>
          <a:endParaRPr lang="en-AU"/>
        </a:p>
      </dgm:t>
    </dgm:pt>
    <dgm:pt modelId="{767843FE-2296-45EF-A6A9-6E400B257E9C}" type="sibTrans" cxnId="{9906EBC8-1DCE-4188-A956-20E7EFF81195}">
      <dgm:prSet/>
      <dgm:spPr/>
      <dgm:t>
        <a:bodyPr/>
        <a:lstStyle/>
        <a:p>
          <a:endParaRPr lang="en-AU"/>
        </a:p>
      </dgm:t>
    </dgm:pt>
    <dgm:pt modelId="{EB9178CA-A892-4B19-9B16-7DA31DCC7156}">
      <dgm:prSet phldrT="[Text]"/>
      <dgm:spPr/>
      <dgm:t>
        <a:bodyPr/>
        <a:lstStyle/>
        <a:p>
          <a:r>
            <a:rPr lang="en-AU" dirty="0" smtClean="0">
              <a:solidFill>
                <a:srgbClr val="FF0000"/>
              </a:solidFill>
            </a:rPr>
            <a:t>Degree Level - CLO</a:t>
          </a:r>
          <a:r>
            <a:rPr lang="en-AU" dirty="0" smtClean="0"/>
            <a:t> </a:t>
          </a:r>
          <a:endParaRPr lang="en-AU" dirty="0"/>
        </a:p>
      </dgm:t>
    </dgm:pt>
    <dgm:pt modelId="{5D5C4641-9C6A-4CFC-9B13-3F68642B8655}" type="parTrans" cxnId="{0289BE01-0671-4C45-93DF-D0182216D0B9}">
      <dgm:prSet/>
      <dgm:spPr/>
      <dgm:t>
        <a:bodyPr/>
        <a:lstStyle/>
        <a:p>
          <a:endParaRPr lang="en-AU"/>
        </a:p>
      </dgm:t>
    </dgm:pt>
    <dgm:pt modelId="{503BAF82-E3A4-48EF-A17E-2C2F790A9EC2}" type="sibTrans" cxnId="{0289BE01-0671-4C45-93DF-D0182216D0B9}">
      <dgm:prSet/>
      <dgm:spPr/>
      <dgm:t>
        <a:bodyPr/>
        <a:lstStyle/>
        <a:p>
          <a:endParaRPr lang="en-AU"/>
        </a:p>
      </dgm:t>
    </dgm:pt>
    <dgm:pt modelId="{DCF16002-6C5A-4377-AD01-CF952100292A}" type="pres">
      <dgm:prSet presAssocID="{27E8670F-E871-4F5F-8CA9-5014C2D6385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FCC631C-FA70-4946-A078-7687E85AEB04}" type="pres">
      <dgm:prSet presAssocID="{27E8670F-E871-4F5F-8CA9-5014C2D63857}" presName="dummyMaxCanvas" presStyleCnt="0">
        <dgm:presLayoutVars/>
      </dgm:prSet>
      <dgm:spPr/>
    </dgm:pt>
    <dgm:pt modelId="{F2A35D07-7358-430A-97F3-5D76A7476885}" type="pres">
      <dgm:prSet presAssocID="{27E8670F-E871-4F5F-8CA9-5014C2D63857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F86DA6F-D841-4979-A989-4DD6C15DEBC7}" type="pres">
      <dgm:prSet presAssocID="{27E8670F-E871-4F5F-8CA9-5014C2D63857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6BF1C13-202D-4B73-823B-D5ECBDDB49B0}" type="pres">
      <dgm:prSet presAssocID="{27E8670F-E871-4F5F-8CA9-5014C2D63857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9B60F20-03F1-4319-B0DE-EE41F815D11D}" type="pres">
      <dgm:prSet presAssocID="{27E8670F-E871-4F5F-8CA9-5014C2D63857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905B747-AC23-45A3-B615-69E988736A22}" type="pres">
      <dgm:prSet presAssocID="{27E8670F-E871-4F5F-8CA9-5014C2D63857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4223926-A77D-4AF8-98F9-D0ACA1460B73}" type="pres">
      <dgm:prSet presAssocID="{27E8670F-E871-4F5F-8CA9-5014C2D63857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787C5D2B-62CA-48F3-8F48-ECCC3D10539C}" type="pres">
      <dgm:prSet presAssocID="{27E8670F-E871-4F5F-8CA9-5014C2D63857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0F185B1-4AAE-4B0F-92D2-85B519F9650F}" type="pres">
      <dgm:prSet presAssocID="{27E8670F-E871-4F5F-8CA9-5014C2D63857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BE1155C-3E95-460A-8445-42369B25B8FE}" type="presOf" srcId="{767843FE-2296-45EF-A6A9-6E400B257E9C}" destId="{B905B747-AC23-45A3-B615-69E988736A22}" srcOrd="0" destOrd="0" presId="urn:microsoft.com/office/officeart/2005/8/layout/vProcess5"/>
    <dgm:cxn modelId="{14C13B45-88EF-44A9-A0A5-07AFABFD32E1}" type="presOf" srcId="{27E8670F-E871-4F5F-8CA9-5014C2D63857}" destId="{DCF16002-6C5A-4377-AD01-CF952100292A}" srcOrd="0" destOrd="0" presId="urn:microsoft.com/office/officeart/2005/8/layout/vProcess5"/>
    <dgm:cxn modelId="{6BBAED79-4E25-4C39-BDCF-773FB8B415DC}" type="presOf" srcId="{E28020B4-F0AA-4C62-A899-EC47944A2ECA}" destId="{F2A35D07-7358-430A-97F3-5D76A7476885}" srcOrd="0" destOrd="0" presId="urn:microsoft.com/office/officeart/2005/8/layout/vProcess5"/>
    <dgm:cxn modelId="{964CF162-E43B-4FE4-A823-513B2DE2E7B7}" type="presOf" srcId="{6A1B43F8-BA7B-4496-A824-EE1459AED1DE}" destId="{59B60F20-03F1-4319-B0DE-EE41F815D11D}" srcOrd="0" destOrd="0" presId="urn:microsoft.com/office/officeart/2005/8/layout/vProcess5"/>
    <dgm:cxn modelId="{4549A555-3D31-4E8C-8E59-99473FB4BD0F}" type="presOf" srcId="{EB9178CA-A892-4B19-9B16-7DA31DCC7156}" destId="{B6BF1C13-202D-4B73-823B-D5ECBDDB49B0}" srcOrd="0" destOrd="0" presId="urn:microsoft.com/office/officeart/2005/8/layout/vProcess5"/>
    <dgm:cxn modelId="{CD4D7AAC-357C-4DA3-A71C-6DFCBABC2CD5}" type="presOf" srcId="{FA2A606F-8422-470F-B086-7303CF8911F5}" destId="{9F86DA6F-D841-4979-A989-4DD6C15DEBC7}" srcOrd="0" destOrd="0" presId="urn:microsoft.com/office/officeart/2005/8/layout/vProcess5"/>
    <dgm:cxn modelId="{0289BE01-0671-4C45-93DF-D0182216D0B9}" srcId="{27E8670F-E871-4F5F-8CA9-5014C2D63857}" destId="{EB9178CA-A892-4B19-9B16-7DA31DCC7156}" srcOrd="2" destOrd="0" parTransId="{5D5C4641-9C6A-4CFC-9B13-3F68642B8655}" sibTransId="{503BAF82-E3A4-48EF-A17E-2C2F790A9EC2}"/>
    <dgm:cxn modelId="{FA4D1A88-FD7C-4FC8-91BE-57DA9AFEE67B}" type="presOf" srcId="{E28020B4-F0AA-4C62-A899-EC47944A2ECA}" destId="{D4223926-A77D-4AF8-98F9-D0ACA1460B73}" srcOrd="1" destOrd="0" presId="urn:microsoft.com/office/officeart/2005/8/layout/vProcess5"/>
    <dgm:cxn modelId="{66BDB593-EF3F-4B81-ADA5-0813C3CCEFEB}" srcId="{27E8670F-E871-4F5F-8CA9-5014C2D63857}" destId="{E28020B4-F0AA-4C62-A899-EC47944A2ECA}" srcOrd="0" destOrd="0" parTransId="{FDE67B33-4A7B-4628-A3D6-4C98C2A65220}" sibTransId="{6A1B43F8-BA7B-4496-A824-EE1459AED1DE}"/>
    <dgm:cxn modelId="{3EB5D6E5-3840-4CF2-B7D4-C950D5E8A65B}" type="presOf" srcId="{FA2A606F-8422-470F-B086-7303CF8911F5}" destId="{787C5D2B-62CA-48F3-8F48-ECCC3D10539C}" srcOrd="1" destOrd="0" presId="urn:microsoft.com/office/officeart/2005/8/layout/vProcess5"/>
    <dgm:cxn modelId="{54C4CC1D-0D90-4D8B-AFCB-56F0090254D8}" type="presOf" srcId="{EB9178CA-A892-4B19-9B16-7DA31DCC7156}" destId="{C0F185B1-4AAE-4B0F-92D2-85B519F9650F}" srcOrd="1" destOrd="0" presId="urn:microsoft.com/office/officeart/2005/8/layout/vProcess5"/>
    <dgm:cxn modelId="{9906EBC8-1DCE-4188-A956-20E7EFF81195}" srcId="{27E8670F-E871-4F5F-8CA9-5014C2D63857}" destId="{FA2A606F-8422-470F-B086-7303CF8911F5}" srcOrd="1" destOrd="0" parTransId="{780C69CE-F93E-43C8-92FA-CAF3498248C4}" sibTransId="{767843FE-2296-45EF-A6A9-6E400B257E9C}"/>
    <dgm:cxn modelId="{21CDD284-CD26-41A9-9E2B-A97127FBA9D3}" type="presParOf" srcId="{DCF16002-6C5A-4377-AD01-CF952100292A}" destId="{6FCC631C-FA70-4946-A078-7687E85AEB04}" srcOrd="0" destOrd="0" presId="urn:microsoft.com/office/officeart/2005/8/layout/vProcess5"/>
    <dgm:cxn modelId="{0AB67CA7-4492-49D2-9418-E448EAE42687}" type="presParOf" srcId="{DCF16002-6C5A-4377-AD01-CF952100292A}" destId="{F2A35D07-7358-430A-97F3-5D76A7476885}" srcOrd="1" destOrd="0" presId="urn:microsoft.com/office/officeart/2005/8/layout/vProcess5"/>
    <dgm:cxn modelId="{73D64EBF-BBED-4E38-ACB9-301F90FBEC1B}" type="presParOf" srcId="{DCF16002-6C5A-4377-AD01-CF952100292A}" destId="{9F86DA6F-D841-4979-A989-4DD6C15DEBC7}" srcOrd="2" destOrd="0" presId="urn:microsoft.com/office/officeart/2005/8/layout/vProcess5"/>
    <dgm:cxn modelId="{17D2ECFF-9119-4066-A57B-23155A9C6232}" type="presParOf" srcId="{DCF16002-6C5A-4377-AD01-CF952100292A}" destId="{B6BF1C13-202D-4B73-823B-D5ECBDDB49B0}" srcOrd="3" destOrd="0" presId="urn:microsoft.com/office/officeart/2005/8/layout/vProcess5"/>
    <dgm:cxn modelId="{C04F392E-A2C1-4828-9F66-010C49471E0C}" type="presParOf" srcId="{DCF16002-6C5A-4377-AD01-CF952100292A}" destId="{59B60F20-03F1-4319-B0DE-EE41F815D11D}" srcOrd="4" destOrd="0" presId="urn:microsoft.com/office/officeart/2005/8/layout/vProcess5"/>
    <dgm:cxn modelId="{F8F3E648-088A-4F91-AF66-737398551B9D}" type="presParOf" srcId="{DCF16002-6C5A-4377-AD01-CF952100292A}" destId="{B905B747-AC23-45A3-B615-69E988736A22}" srcOrd="5" destOrd="0" presId="urn:microsoft.com/office/officeart/2005/8/layout/vProcess5"/>
    <dgm:cxn modelId="{425B71B5-D650-45C3-9B81-16CDD72B99F8}" type="presParOf" srcId="{DCF16002-6C5A-4377-AD01-CF952100292A}" destId="{D4223926-A77D-4AF8-98F9-D0ACA1460B73}" srcOrd="6" destOrd="0" presId="urn:microsoft.com/office/officeart/2005/8/layout/vProcess5"/>
    <dgm:cxn modelId="{4A3CC4C9-F90F-4E25-9BB2-6662CB85AFB9}" type="presParOf" srcId="{DCF16002-6C5A-4377-AD01-CF952100292A}" destId="{787C5D2B-62CA-48F3-8F48-ECCC3D10539C}" srcOrd="7" destOrd="0" presId="urn:microsoft.com/office/officeart/2005/8/layout/vProcess5"/>
    <dgm:cxn modelId="{57673A7E-28E1-483C-8FF3-A51C7719D5A5}" type="presParOf" srcId="{DCF16002-6C5A-4377-AD01-CF952100292A}" destId="{C0F185B1-4AAE-4B0F-92D2-85B519F9650F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80980D-E192-481A-AFC1-ABF76F6FE24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69BA8FF9-11E4-487B-BFD5-139BB2FA20E7}">
      <dgm:prSet phldrT="[Text]"/>
      <dgm:spPr/>
      <dgm:t>
        <a:bodyPr/>
        <a:lstStyle/>
        <a:p>
          <a:r>
            <a:rPr lang="en-AU" dirty="0" smtClean="0"/>
            <a:t>Degree LO</a:t>
          </a:r>
          <a:endParaRPr lang="en-AU" dirty="0"/>
        </a:p>
      </dgm:t>
    </dgm:pt>
    <dgm:pt modelId="{D6353C03-3481-498B-8A85-29C5955869F0}" type="parTrans" cxnId="{056158C6-4E46-43EB-970B-66E10126F3D5}">
      <dgm:prSet/>
      <dgm:spPr/>
      <dgm:t>
        <a:bodyPr/>
        <a:lstStyle/>
        <a:p>
          <a:endParaRPr lang="en-AU"/>
        </a:p>
      </dgm:t>
    </dgm:pt>
    <dgm:pt modelId="{E17AB437-BFF6-4DBD-9DA1-01C7E548C89B}" type="sibTrans" cxnId="{056158C6-4E46-43EB-970B-66E10126F3D5}">
      <dgm:prSet/>
      <dgm:spPr/>
      <dgm:t>
        <a:bodyPr/>
        <a:lstStyle/>
        <a:p>
          <a:endParaRPr lang="en-AU"/>
        </a:p>
      </dgm:t>
    </dgm:pt>
    <dgm:pt modelId="{758CD0B5-B24F-4384-9AE6-EB0120A55D44}">
      <dgm:prSet phldrT="[Text]"/>
      <dgm:spPr/>
      <dgm:t>
        <a:bodyPr/>
        <a:lstStyle/>
        <a:p>
          <a:r>
            <a:rPr lang="en-AU" dirty="0" smtClean="0"/>
            <a:t>Unit LO</a:t>
          </a:r>
          <a:endParaRPr lang="en-AU" dirty="0"/>
        </a:p>
      </dgm:t>
    </dgm:pt>
    <dgm:pt modelId="{26C00B83-30A5-4C59-9054-101214D0752E}" type="parTrans" cxnId="{2021E234-E15B-4CFA-A6AD-1FA6B899471C}">
      <dgm:prSet/>
      <dgm:spPr/>
      <dgm:t>
        <a:bodyPr/>
        <a:lstStyle/>
        <a:p>
          <a:endParaRPr lang="en-AU"/>
        </a:p>
      </dgm:t>
    </dgm:pt>
    <dgm:pt modelId="{36D138F1-1E62-4520-9C7C-234B29B99393}" type="sibTrans" cxnId="{2021E234-E15B-4CFA-A6AD-1FA6B899471C}">
      <dgm:prSet/>
      <dgm:spPr/>
      <dgm:t>
        <a:bodyPr/>
        <a:lstStyle/>
        <a:p>
          <a:endParaRPr lang="en-AU"/>
        </a:p>
      </dgm:t>
    </dgm:pt>
    <dgm:pt modelId="{F039F418-83A0-43CF-A97B-8E52114ECD74}">
      <dgm:prSet phldrT="[Text]"/>
      <dgm:spPr/>
      <dgm:t>
        <a:bodyPr/>
        <a:lstStyle/>
        <a:p>
          <a:r>
            <a:rPr lang="en-AU" dirty="0" smtClean="0"/>
            <a:t>Assessment</a:t>
          </a:r>
          <a:endParaRPr lang="en-AU" dirty="0"/>
        </a:p>
      </dgm:t>
    </dgm:pt>
    <dgm:pt modelId="{CF1C5D00-E9B4-4410-8DEB-A41485E30D7B}" type="parTrans" cxnId="{FB703C6B-FE3D-44CC-966F-2FA6A75033AE}">
      <dgm:prSet/>
      <dgm:spPr/>
      <dgm:t>
        <a:bodyPr/>
        <a:lstStyle/>
        <a:p>
          <a:endParaRPr lang="en-AU"/>
        </a:p>
      </dgm:t>
    </dgm:pt>
    <dgm:pt modelId="{3AF187F1-8D0B-4637-A6FC-6D5B440FF0E5}" type="sibTrans" cxnId="{FB703C6B-FE3D-44CC-966F-2FA6A75033AE}">
      <dgm:prSet/>
      <dgm:spPr/>
      <dgm:t>
        <a:bodyPr/>
        <a:lstStyle/>
        <a:p>
          <a:endParaRPr lang="en-AU"/>
        </a:p>
      </dgm:t>
    </dgm:pt>
    <dgm:pt modelId="{07258A51-BAB4-482E-864E-A3AD9A3072B5}" type="pres">
      <dgm:prSet presAssocID="{1780980D-E192-481A-AFC1-ABF76F6FE24A}" presName="rootnode" presStyleCnt="0">
        <dgm:presLayoutVars>
          <dgm:chMax/>
          <dgm:chPref/>
          <dgm:dir/>
          <dgm:animLvl val="lvl"/>
        </dgm:presLayoutVars>
      </dgm:prSet>
      <dgm:spPr/>
    </dgm:pt>
    <dgm:pt modelId="{26A317F6-23E7-499F-B57A-67464439067F}" type="pres">
      <dgm:prSet presAssocID="{69BA8FF9-11E4-487B-BFD5-139BB2FA20E7}" presName="composite" presStyleCnt="0"/>
      <dgm:spPr/>
    </dgm:pt>
    <dgm:pt modelId="{DE70AAF7-5125-495B-B645-13D34904CC44}" type="pres">
      <dgm:prSet presAssocID="{69BA8FF9-11E4-487B-BFD5-139BB2FA20E7}" presName="bentUpArrow1" presStyleLbl="alignImgPlace1" presStyleIdx="0" presStyleCnt="2"/>
      <dgm:spPr/>
    </dgm:pt>
    <dgm:pt modelId="{4657BF8E-A11F-4498-AFFD-B6375ACA2E29}" type="pres">
      <dgm:prSet presAssocID="{69BA8FF9-11E4-487B-BFD5-139BB2FA20E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0BF7EF9-E3D7-42D2-8C7C-51A8DCE362D7}" type="pres">
      <dgm:prSet presAssocID="{69BA8FF9-11E4-487B-BFD5-139BB2FA20E7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1C244C6-3BC0-4169-B8F7-262ED857FB1E}" type="pres">
      <dgm:prSet presAssocID="{E17AB437-BFF6-4DBD-9DA1-01C7E548C89B}" presName="sibTrans" presStyleCnt="0"/>
      <dgm:spPr/>
    </dgm:pt>
    <dgm:pt modelId="{0C396CD1-C728-4C2D-B50F-C1C2C14C30F8}" type="pres">
      <dgm:prSet presAssocID="{758CD0B5-B24F-4384-9AE6-EB0120A55D44}" presName="composite" presStyleCnt="0"/>
      <dgm:spPr/>
    </dgm:pt>
    <dgm:pt modelId="{9C07B5F2-A7EA-40D2-8E81-2F2B8D3525EB}" type="pres">
      <dgm:prSet presAssocID="{758CD0B5-B24F-4384-9AE6-EB0120A55D44}" presName="bentUpArrow1" presStyleLbl="alignImgPlace1" presStyleIdx="1" presStyleCnt="2"/>
      <dgm:spPr/>
    </dgm:pt>
    <dgm:pt modelId="{9876EE71-A944-4BE0-9CDD-75239F675D0F}" type="pres">
      <dgm:prSet presAssocID="{758CD0B5-B24F-4384-9AE6-EB0120A55D44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B04A49-F1EB-4A2E-9896-3455A564B609}" type="pres">
      <dgm:prSet presAssocID="{758CD0B5-B24F-4384-9AE6-EB0120A55D4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B670144-BB65-4F68-8F3A-E5106BA6A12B}" type="pres">
      <dgm:prSet presAssocID="{36D138F1-1E62-4520-9C7C-234B29B99393}" presName="sibTrans" presStyleCnt="0"/>
      <dgm:spPr/>
    </dgm:pt>
    <dgm:pt modelId="{97F64A72-A9E5-430A-BB25-8DD4078849BB}" type="pres">
      <dgm:prSet presAssocID="{F039F418-83A0-43CF-A97B-8E52114ECD74}" presName="composite" presStyleCnt="0"/>
      <dgm:spPr/>
    </dgm:pt>
    <dgm:pt modelId="{6D1CCDEC-E241-4F18-ABE8-5C6471AFE11A}" type="pres">
      <dgm:prSet presAssocID="{F039F418-83A0-43CF-A97B-8E52114ECD7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71ECCAD-D3A2-4C7C-9446-3E53928BAC80}" type="presOf" srcId="{758CD0B5-B24F-4384-9AE6-EB0120A55D44}" destId="{9876EE71-A944-4BE0-9CDD-75239F675D0F}" srcOrd="0" destOrd="0" presId="urn:microsoft.com/office/officeart/2005/8/layout/StepDownProcess"/>
    <dgm:cxn modelId="{FB703C6B-FE3D-44CC-966F-2FA6A75033AE}" srcId="{1780980D-E192-481A-AFC1-ABF76F6FE24A}" destId="{F039F418-83A0-43CF-A97B-8E52114ECD74}" srcOrd="2" destOrd="0" parTransId="{CF1C5D00-E9B4-4410-8DEB-A41485E30D7B}" sibTransId="{3AF187F1-8D0B-4637-A6FC-6D5B440FF0E5}"/>
    <dgm:cxn modelId="{056158C6-4E46-43EB-970B-66E10126F3D5}" srcId="{1780980D-E192-481A-AFC1-ABF76F6FE24A}" destId="{69BA8FF9-11E4-487B-BFD5-139BB2FA20E7}" srcOrd="0" destOrd="0" parTransId="{D6353C03-3481-498B-8A85-29C5955869F0}" sibTransId="{E17AB437-BFF6-4DBD-9DA1-01C7E548C89B}"/>
    <dgm:cxn modelId="{2021E234-E15B-4CFA-A6AD-1FA6B899471C}" srcId="{1780980D-E192-481A-AFC1-ABF76F6FE24A}" destId="{758CD0B5-B24F-4384-9AE6-EB0120A55D44}" srcOrd="1" destOrd="0" parTransId="{26C00B83-30A5-4C59-9054-101214D0752E}" sibTransId="{36D138F1-1E62-4520-9C7C-234B29B99393}"/>
    <dgm:cxn modelId="{2A3AC593-076B-46B5-A0C9-6C4E8C4EC922}" type="presOf" srcId="{1780980D-E192-481A-AFC1-ABF76F6FE24A}" destId="{07258A51-BAB4-482E-864E-A3AD9A3072B5}" srcOrd="0" destOrd="0" presId="urn:microsoft.com/office/officeart/2005/8/layout/StepDownProcess"/>
    <dgm:cxn modelId="{407DA7A9-CF28-4E04-9A97-D0499F175C39}" type="presOf" srcId="{69BA8FF9-11E4-487B-BFD5-139BB2FA20E7}" destId="{4657BF8E-A11F-4498-AFFD-B6375ACA2E29}" srcOrd="0" destOrd="0" presId="urn:microsoft.com/office/officeart/2005/8/layout/StepDownProcess"/>
    <dgm:cxn modelId="{F3F959DE-74DB-402E-AF35-50BCD1337244}" type="presOf" srcId="{F039F418-83A0-43CF-A97B-8E52114ECD74}" destId="{6D1CCDEC-E241-4F18-ABE8-5C6471AFE11A}" srcOrd="0" destOrd="0" presId="urn:microsoft.com/office/officeart/2005/8/layout/StepDownProcess"/>
    <dgm:cxn modelId="{07BA42C6-9E5A-4FC0-BCBB-3DFED9688229}" type="presParOf" srcId="{07258A51-BAB4-482E-864E-A3AD9A3072B5}" destId="{26A317F6-23E7-499F-B57A-67464439067F}" srcOrd="0" destOrd="0" presId="urn:microsoft.com/office/officeart/2005/8/layout/StepDownProcess"/>
    <dgm:cxn modelId="{2281CF25-FEC5-47C0-B82A-76D047D54A8E}" type="presParOf" srcId="{26A317F6-23E7-499F-B57A-67464439067F}" destId="{DE70AAF7-5125-495B-B645-13D34904CC44}" srcOrd="0" destOrd="0" presId="urn:microsoft.com/office/officeart/2005/8/layout/StepDownProcess"/>
    <dgm:cxn modelId="{E8CCCE41-8444-49CB-9AD1-78077F91B1D0}" type="presParOf" srcId="{26A317F6-23E7-499F-B57A-67464439067F}" destId="{4657BF8E-A11F-4498-AFFD-B6375ACA2E29}" srcOrd="1" destOrd="0" presId="urn:microsoft.com/office/officeart/2005/8/layout/StepDownProcess"/>
    <dgm:cxn modelId="{E4421034-BC39-4974-807C-46E9B7D15837}" type="presParOf" srcId="{26A317F6-23E7-499F-B57A-67464439067F}" destId="{90BF7EF9-E3D7-42D2-8C7C-51A8DCE362D7}" srcOrd="2" destOrd="0" presId="urn:microsoft.com/office/officeart/2005/8/layout/StepDownProcess"/>
    <dgm:cxn modelId="{B129AC4B-7342-4256-A6DC-28742D85C5AF}" type="presParOf" srcId="{07258A51-BAB4-482E-864E-A3AD9A3072B5}" destId="{81C244C6-3BC0-4169-B8F7-262ED857FB1E}" srcOrd="1" destOrd="0" presId="urn:microsoft.com/office/officeart/2005/8/layout/StepDownProcess"/>
    <dgm:cxn modelId="{9AA3BFC7-D3DE-4193-9435-8D287927D909}" type="presParOf" srcId="{07258A51-BAB4-482E-864E-A3AD9A3072B5}" destId="{0C396CD1-C728-4C2D-B50F-C1C2C14C30F8}" srcOrd="2" destOrd="0" presId="urn:microsoft.com/office/officeart/2005/8/layout/StepDownProcess"/>
    <dgm:cxn modelId="{6EBA39DD-6415-4161-B9BC-C0F32D4EFEB7}" type="presParOf" srcId="{0C396CD1-C728-4C2D-B50F-C1C2C14C30F8}" destId="{9C07B5F2-A7EA-40D2-8E81-2F2B8D3525EB}" srcOrd="0" destOrd="0" presId="urn:microsoft.com/office/officeart/2005/8/layout/StepDownProcess"/>
    <dgm:cxn modelId="{7006A2AB-68B5-425B-9EDC-58FFA545D41F}" type="presParOf" srcId="{0C396CD1-C728-4C2D-B50F-C1C2C14C30F8}" destId="{9876EE71-A944-4BE0-9CDD-75239F675D0F}" srcOrd="1" destOrd="0" presId="urn:microsoft.com/office/officeart/2005/8/layout/StepDownProcess"/>
    <dgm:cxn modelId="{B5213956-EC41-4F6F-8242-21F9169A0056}" type="presParOf" srcId="{0C396CD1-C728-4C2D-B50F-C1C2C14C30F8}" destId="{FBB04A49-F1EB-4A2E-9896-3455A564B609}" srcOrd="2" destOrd="0" presId="urn:microsoft.com/office/officeart/2005/8/layout/StepDownProcess"/>
    <dgm:cxn modelId="{B0826002-D5AC-420B-9665-66BB26C42B83}" type="presParOf" srcId="{07258A51-BAB4-482E-864E-A3AD9A3072B5}" destId="{1B670144-BB65-4F68-8F3A-E5106BA6A12B}" srcOrd="3" destOrd="0" presId="urn:microsoft.com/office/officeart/2005/8/layout/StepDownProcess"/>
    <dgm:cxn modelId="{3BD55D7D-C277-4C3C-96A3-EC501195E740}" type="presParOf" srcId="{07258A51-BAB4-482E-864E-A3AD9A3072B5}" destId="{97F64A72-A9E5-430A-BB25-8DD4078849BB}" srcOrd="4" destOrd="0" presId="urn:microsoft.com/office/officeart/2005/8/layout/StepDownProcess"/>
    <dgm:cxn modelId="{49807CB0-766F-421F-B9A3-E1CA686548D4}" type="presParOf" srcId="{97F64A72-A9E5-430A-BB25-8DD4078849BB}" destId="{6D1CCDEC-E241-4F18-ABE8-5C6471AFE11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80980D-E192-481A-AFC1-ABF76F6FE24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69BA8FF9-11E4-487B-BFD5-139BB2FA20E7}">
      <dgm:prSet phldrT="[Text]"/>
      <dgm:spPr/>
      <dgm:t>
        <a:bodyPr/>
        <a:lstStyle/>
        <a:p>
          <a:r>
            <a:rPr lang="en-AU" dirty="0" smtClean="0"/>
            <a:t>Degree LO</a:t>
          </a:r>
          <a:endParaRPr lang="en-AU" dirty="0"/>
        </a:p>
      </dgm:t>
    </dgm:pt>
    <dgm:pt modelId="{D6353C03-3481-498B-8A85-29C5955869F0}" type="parTrans" cxnId="{056158C6-4E46-43EB-970B-66E10126F3D5}">
      <dgm:prSet/>
      <dgm:spPr/>
      <dgm:t>
        <a:bodyPr/>
        <a:lstStyle/>
        <a:p>
          <a:endParaRPr lang="en-AU"/>
        </a:p>
      </dgm:t>
    </dgm:pt>
    <dgm:pt modelId="{E17AB437-BFF6-4DBD-9DA1-01C7E548C89B}" type="sibTrans" cxnId="{056158C6-4E46-43EB-970B-66E10126F3D5}">
      <dgm:prSet/>
      <dgm:spPr/>
      <dgm:t>
        <a:bodyPr/>
        <a:lstStyle/>
        <a:p>
          <a:endParaRPr lang="en-AU"/>
        </a:p>
      </dgm:t>
    </dgm:pt>
    <dgm:pt modelId="{758CD0B5-B24F-4384-9AE6-EB0120A55D44}">
      <dgm:prSet phldrT="[Text]"/>
      <dgm:spPr/>
      <dgm:t>
        <a:bodyPr/>
        <a:lstStyle/>
        <a:p>
          <a:r>
            <a:rPr lang="en-AU" dirty="0" smtClean="0"/>
            <a:t>Unit LO</a:t>
          </a:r>
          <a:endParaRPr lang="en-AU" dirty="0"/>
        </a:p>
      </dgm:t>
    </dgm:pt>
    <dgm:pt modelId="{26C00B83-30A5-4C59-9054-101214D0752E}" type="parTrans" cxnId="{2021E234-E15B-4CFA-A6AD-1FA6B899471C}">
      <dgm:prSet/>
      <dgm:spPr/>
      <dgm:t>
        <a:bodyPr/>
        <a:lstStyle/>
        <a:p>
          <a:endParaRPr lang="en-AU"/>
        </a:p>
      </dgm:t>
    </dgm:pt>
    <dgm:pt modelId="{36D138F1-1E62-4520-9C7C-234B29B99393}" type="sibTrans" cxnId="{2021E234-E15B-4CFA-A6AD-1FA6B899471C}">
      <dgm:prSet/>
      <dgm:spPr/>
      <dgm:t>
        <a:bodyPr/>
        <a:lstStyle/>
        <a:p>
          <a:endParaRPr lang="en-AU"/>
        </a:p>
      </dgm:t>
    </dgm:pt>
    <dgm:pt modelId="{F039F418-83A0-43CF-A97B-8E52114ECD74}">
      <dgm:prSet phldrT="[Text]"/>
      <dgm:spPr/>
      <dgm:t>
        <a:bodyPr/>
        <a:lstStyle/>
        <a:p>
          <a:r>
            <a:rPr lang="en-AU" dirty="0" smtClean="0"/>
            <a:t>Assessment</a:t>
          </a:r>
          <a:endParaRPr lang="en-AU" dirty="0"/>
        </a:p>
      </dgm:t>
    </dgm:pt>
    <dgm:pt modelId="{CF1C5D00-E9B4-4410-8DEB-A41485E30D7B}" type="parTrans" cxnId="{FB703C6B-FE3D-44CC-966F-2FA6A75033AE}">
      <dgm:prSet/>
      <dgm:spPr/>
      <dgm:t>
        <a:bodyPr/>
        <a:lstStyle/>
        <a:p>
          <a:endParaRPr lang="en-AU"/>
        </a:p>
      </dgm:t>
    </dgm:pt>
    <dgm:pt modelId="{3AF187F1-8D0B-4637-A6FC-6D5B440FF0E5}" type="sibTrans" cxnId="{FB703C6B-FE3D-44CC-966F-2FA6A75033AE}">
      <dgm:prSet/>
      <dgm:spPr/>
      <dgm:t>
        <a:bodyPr/>
        <a:lstStyle/>
        <a:p>
          <a:endParaRPr lang="en-AU"/>
        </a:p>
      </dgm:t>
    </dgm:pt>
    <dgm:pt modelId="{07258A51-BAB4-482E-864E-A3AD9A3072B5}" type="pres">
      <dgm:prSet presAssocID="{1780980D-E192-481A-AFC1-ABF76F6FE24A}" presName="rootnode" presStyleCnt="0">
        <dgm:presLayoutVars>
          <dgm:chMax/>
          <dgm:chPref/>
          <dgm:dir/>
          <dgm:animLvl val="lvl"/>
        </dgm:presLayoutVars>
      </dgm:prSet>
      <dgm:spPr/>
    </dgm:pt>
    <dgm:pt modelId="{26A317F6-23E7-499F-B57A-67464439067F}" type="pres">
      <dgm:prSet presAssocID="{69BA8FF9-11E4-487B-BFD5-139BB2FA20E7}" presName="composite" presStyleCnt="0"/>
      <dgm:spPr/>
    </dgm:pt>
    <dgm:pt modelId="{DE70AAF7-5125-495B-B645-13D34904CC44}" type="pres">
      <dgm:prSet presAssocID="{69BA8FF9-11E4-487B-BFD5-139BB2FA20E7}" presName="bentUpArrow1" presStyleLbl="alignImgPlace1" presStyleIdx="0" presStyleCnt="2"/>
      <dgm:spPr/>
    </dgm:pt>
    <dgm:pt modelId="{4657BF8E-A11F-4498-AFFD-B6375ACA2E29}" type="pres">
      <dgm:prSet presAssocID="{69BA8FF9-11E4-487B-BFD5-139BB2FA20E7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0BF7EF9-E3D7-42D2-8C7C-51A8DCE362D7}" type="pres">
      <dgm:prSet presAssocID="{69BA8FF9-11E4-487B-BFD5-139BB2FA20E7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1C244C6-3BC0-4169-B8F7-262ED857FB1E}" type="pres">
      <dgm:prSet presAssocID="{E17AB437-BFF6-4DBD-9DA1-01C7E548C89B}" presName="sibTrans" presStyleCnt="0"/>
      <dgm:spPr/>
    </dgm:pt>
    <dgm:pt modelId="{0C396CD1-C728-4C2D-B50F-C1C2C14C30F8}" type="pres">
      <dgm:prSet presAssocID="{758CD0B5-B24F-4384-9AE6-EB0120A55D44}" presName="composite" presStyleCnt="0"/>
      <dgm:spPr/>
    </dgm:pt>
    <dgm:pt modelId="{9C07B5F2-A7EA-40D2-8E81-2F2B8D3525EB}" type="pres">
      <dgm:prSet presAssocID="{758CD0B5-B24F-4384-9AE6-EB0120A55D44}" presName="bentUpArrow1" presStyleLbl="alignImgPlace1" presStyleIdx="1" presStyleCnt="2"/>
      <dgm:spPr/>
    </dgm:pt>
    <dgm:pt modelId="{9876EE71-A944-4BE0-9CDD-75239F675D0F}" type="pres">
      <dgm:prSet presAssocID="{758CD0B5-B24F-4384-9AE6-EB0120A55D44}" presName="ParentText" presStyleLbl="node1" presStyleIdx="1" presStyleCnt="3" custLinFactNeighborX="-5486" custLinFactNeighborY="326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B04A49-F1EB-4A2E-9896-3455A564B609}" type="pres">
      <dgm:prSet presAssocID="{758CD0B5-B24F-4384-9AE6-EB0120A55D4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B670144-BB65-4F68-8F3A-E5106BA6A12B}" type="pres">
      <dgm:prSet presAssocID="{36D138F1-1E62-4520-9C7C-234B29B99393}" presName="sibTrans" presStyleCnt="0"/>
      <dgm:spPr/>
    </dgm:pt>
    <dgm:pt modelId="{97F64A72-A9E5-430A-BB25-8DD4078849BB}" type="pres">
      <dgm:prSet presAssocID="{F039F418-83A0-43CF-A97B-8E52114ECD74}" presName="composite" presStyleCnt="0"/>
      <dgm:spPr/>
    </dgm:pt>
    <dgm:pt modelId="{6D1CCDEC-E241-4F18-ABE8-5C6471AFE11A}" type="pres">
      <dgm:prSet presAssocID="{F039F418-83A0-43CF-A97B-8E52114ECD74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675A432-146B-4908-8166-37E4DA0DE78D}" type="presOf" srcId="{758CD0B5-B24F-4384-9AE6-EB0120A55D44}" destId="{9876EE71-A944-4BE0-9CDD-75239F675D0F}" srcOrd="0" destOrd="0" presId="urn:microsoft.com/office/officeart/2005/8/layout/StepDownProcess"/>
    <dgm:cxn modelId="{FB703C6B-FE3D-44CC-966F-2FA6A75033AE}" srcId="{1780980D-E192-481A-AFC1-ABF76F6FE24A}" destId="{F039F418-83A0-43CF-A97B-8E52114ECD74}" srcOrd="2" destOrd="0" parTransId="{CF1C5D00-E9B4-4410-8DEB-A41485E30D7B}" sibTransId="{3AF187F1-8D0B-4637-A6FC-6D5B440FF0E5}"/>
    <dgm:cxn modelId="{A5859046-4CE7-42ED-A2E8-80965BF7ECF2}" type="presOf" srcId="{69BA8FF9-11E4-487B-BFD5-139BB2FA20E7}" destId="{4657BF8E-A11F-4498-AFFD-B6375ACA2E29}" srcOrd="0" destOrd="0" presId="urn:microsoft.com/office/officeart/2005/8/layout/StepDownProcess"/>
    <dgm:cxn modelId="{056158C6-4E46-43EB-970B-66E10126F3D5}" srcId="{1780980D-E192-481A-AFC1-ABF76F6FE24A}" destId="{69BA8FF9-11E4-487B-BFD5-139BB2FA20E7}" srcOrd="0" destOrd="0" parTransId="{D6353C03-3481-498B-8A85-29C5955869F0}" sibTransId="{E17AB437-BFF6-4DBD-9DA1-01C7E548C89B}"/>
    <dgm:cxn modelId="{2021E234-E15B-4CFA-A6AD-1FA6B899471C}" srcId="{1780980D-E192-481A-AFC1-ABF76F6FE24A}" destId="{758CD0B5-B24F-4384-9AE6-EB0120A55D44}" srcOrd="1" destOrd="0" parTransId="{26C00B83-30A5-4C59-9054-101214D0752E}" sibTransId="{36D138F1-1E62-4520-9C7C-234B29B99393}"/>
    <dgm:cxn modelId="{79E3C1E2-A5A0-45C0-83A1-B8A653D42A56}" type="presOf" srcId="{1780980D-E192-481A-AFC1-ABF76F6FE24A}" destId="{07258A51-BAB4-482E-864E-A3AD9A3072B5}" srcOrd="0" destOrd="0" presId="urn:microsoft.com/office/officeart/2005/8/layout/StepDownProcess"/>
    <dgm:cxn modelId="{02A6D9FE-F72E-43F5-B6FC-C2502CDBCC66}" type="presOf" srcId="{F039F418-83A0-43CF-A97B-8E52114ECD74}" destId="{6D1CCDEC-E241-4F18-ABE8-5C6471AFE11A}" srcOrd="0" destOrd="0" presId="urn:microsoft.com/office/officeart/2005/8/layout/StepDownProcess"/>
    <dgm:cxn modelId="{69F2050F-B99C-4EF2-B417-B395E8DE8E67}" type="presParOf" srcId="{07258A51-BAB4-482E-864E-A3AD9A3072B5}" destId="{26A317F6-23E7-499F-B57A-67464439067F}" srcOrd="0" destOrd="0" presId="urn:microsoft.com/office/officeart/2005/8/layout/StepDownProcess"/>
    <dgm:cxn modelId="{6FCC1B47-06BD-4446-8770-C65C5614A656}" type="presParOf" srcId="{26A317F6-23E7-499F-B57A-67464439067F}" destId="{DE70AAF7-5125-495B-B645-13D34904CC44}" srcOrd="0" destOrd="0" presId="urn:microsoft.com/office/officeart/2005/8/layout/StepDownProcess"/>
    <dgm:cxn modelId="{532E8A1E-64E5-4811-BDB7-9D7E8E981A6A}" type="presParOf" srcId="{26A317F6-23E7-499F-B57A-67464439067F}" destId="{4657BF8E-A11F-4498-AFFD-B6375ACA2E29}" srcOrd="1" destOrd="0" presId="urn:microsoft.com/office/officeart/2005/8/layout/StepDownProcess"/>
    <dgm:cxn modelId="{82A3188E-4796-40D7-90C3-3E07000ACA54}" type="presParOf" srcId="{26A317F6-23E7-499F-B57A-67464439067F}" destId="{90BF7EF9-E3D7-42D2-8C7C-51A8DCE362D7}" srcOrd="2" destOrd="0" presId="urn:microsoft.com/office/officeart/2005/8/layout/StepDownProcess"/>
    <dgm:cxn modelId="{9F79B9F5-B596-4CC3-9EBB-A3D2130340EC}" type="presParOf" srcId="{07258A51-BAB4-482E-864E-A3AD9A3072B5}" destId="{81C244C6-3BC0-4169-B8F7-262ED857FB1E}" srcOrd="1" destOrd="0" presId="urn:microsoft.com/office/officeart/2005/8/layout/StepDownProcess"/>
    <dgm:cxn modelId="{E9CCF5B7-BF4A-44A8-8A15-4BB39B04240E}" type="presParOf" srcId="{07258A51-BAB4-482E-864E-A3AD9A3072B5}" destId="{0C396CD1-C728-4C2D-B50F-C1C2C14C30F8}" srcOrd="2" destOrd="0" presId="urn:microsoft.com/office/officeart/2005/8/layout/StepDownProcess"/>
    <dgm:cxn modelId="{32F099F0-FD72-4195-BCBC-1BB86C6B7B89}" type="presParOf" srcId="{0C396CD1-C728-4C2D-B50F-C1C2C14C30F8}" destId="{9C07B5F2-A7EA-40D2-8E81-2F2B8D3525EB}" srcOrd="0" destOrd="0" presId="urn:microsoft.com/office/officeart/2005/8/layout/StepDownProcess"/>
    <dgm:cxn modelId="{69CC1DB0-9A3A-4F41-8802-AFBD912B917B}" type="presParOf" srcId="{0C396CD1-C728-4C2D-B50F-C1C2C14C30F8}" destId="{9876EE71-A944-4BE0-9CDD-75239F675D0F}" srcOrd="1" destOrd="0" presId="urn:microsoft.com/office/officeart/2005/8/layout/StepDownProcess"/>
    <dgm:cxn modelId="{8F6C016D-CE62-4A4F-B444-04686ADF9DCF}" type="presParOf" srcId="{0C396CD1-C728-4C2D-B50F-C1C2C14C30F8}" destId="{FBB04A49-F1EB-4A2E-9896-3455A564B609}" srcOrd="2" destOrd="0" presId="urn:microsoft.com/office/officeart/2005/8/layout/StepDownProcess"/>
    <dgm:cxn modelId="{64BA4B24-F591-4037-BFF7-DA770F28E098}" type="presParOf" srcId="{07258A51-BAB4-482E-864E-A3AD9A3072B5}" destId="{1B670144-BB65-4F68-8F3A-E5106BA6A12B}" srcOrd="3" destOrd="0" presId="urn:microsoft.com/office/officeart/2005/8/layout/StepDownProcess"/>
    <dgm:cxn modelId="{28E273EE-489B-4F63-B524-25CD947A4941}" type="presParOf" srcId="{07258A51-BAB4-482E-864E-A3AD9A3072B5}" destId="{97F64A72-A9E5-430A-BB25-8DD4078849BB}" srcOrd="4" destOrd="0" presId="urn:microsoft.com/office/officeart/2005/8/layout/StepDownProcess"/>
    <dgm:cxn modelId="{A6BBA04F-305F-45E3-8B7B-06B4F5909C8C}" type="presParOf" srcId="{97F64A72-A9E5-430A-BB25-8DD4078849BB}" destId="{6D1CCDEC-E241-4F18-ABE8-5C6471AFE11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780980D-E192-481A-AFC1-ABF76F6FE24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</dgm:pt>
    <dgm:pt modelId="{69BA8FF9-11E4-487B-BFD5-139BB2FA20E7}">
      <dgm:prSet phldrT="[Text]"/>
      <dgm:spPr/>
      <dgm:t>
        <a:bodyPr/>
        <a:lstStyle/>
        <a:p>
          <a:r>
            <a:rPr lang="en-AU" dirty="0" smtClean="0">
              <a:solidFill>
                <a:srgbClr val="FF0000"/>
              </a:solidFill>
            </a:rPr>
            <a:t>Degree LO</a:t>
          </a:r>
          <a:endParaRPr lang="en-AU" dirty="0">
            <a:solidFill>
              <a:srgbClr val="FF0000"/>
            </a:solidFill>
          </a:endParaRPr>
        </a:p>
      </dgm:t>
    </dgm:pt>
    <dgm:pt modelId="{D6353C03-3481-498B-8A85-29C5955869F0}" type="parTrans" cxnId="{056158C6-4E46-43EB-970B-66E10126F3D5}">
      <dgm:prSet/>
      <dgm:spPr/>
      <dgm:t>
        <a:bodyPr/>
        <a:lstStyle/>
        <a:p>
          <a:endParaRPr lang="en-AU"/>
        </a:p>
      </dgm:t>
    </dgm:pt>
    <dgm:pt modelId="{E17AB437-BFF6-4DBD-9DA1-01C7E548C89B}" type="sibTrans" cxnId="{056158C6-4E46-43EB-970B-66E10126F3D5}">
      <dgm:prSet/>
      <dgm:spPr/>
      <dgm:t>
        <a:bodyPr/>
        <a:lstStyle/>
        <a:p>
          <a:endParaRPr lang="en-AU"/>
        </a:p>
      </dgm:t>
    </dgm:pt>
    <dgm:pt modelId="{758CD0B5-B24F-4384-9AE6-EB0120A55D44}">
      <dgm:prSet phldrT="[Text]"/>
      <dgm:spPr/>
      <dgm:t>
        <a:bodyPr/>
        <a:lstStyle/>
        <a:p>
          <a:r>
            <a:rPr lang="en-AU" dirty="0" smtClean="0"/>
            <a:t>Unit LO</a:t>
          </a:r>
          <a:endParaRPr lang="en-AU" dirty="0"/>
        </a:p>
      </dgm:t>
    </dgm:pt>
    <dgm:pt modelId="{26C00B83-30A5-4C59-9054-101214D0752E}" type="parTrans" cxnId="{2021E234-E15B-4CFA-A6AD-1FA6B899471C}">
      <dgm:prSet/>
      <dgm:spPr/>
      <dgm:t>
        <a:bodyPr/>
        <a:lstStyle/>
        <a:p>
          <a:endParaRPr lang="en-AU"/>
        </a:p>
      </dgm:t>
    </dgm:pt>
    <dgm:pt modelId="{36D138F1-1E62-4520-9C7C-234B29B99393}" type="sibTrans" cxnId="{2021E234-E15B-4CFA-A6AD-1FA6B899471C}">
      <dgm:prSet/>
      <dgm:spPr/>
      <dgm:t>
        <a:bodyPr/>
        <a:lstStyle/>
        <a:p>
          <a:endParaRPr lang="en-AU"/>
        </a:p>
      </dgm:t>
    </dgm:pt>
    <dgm:pt modelId="{F039F418-83A0-43CF-A97B-8E52114ECD74}">
      <dgm:prSet phldrT="[Text]"/>
      <dgm:spPr/>
      <dgm:t>
        <a:bodyPr/>
        <a:lstStyle/>
        <a:p>
          <a:r>
            <a:rPr lang="en-AU" dirty="0" smtClean="0"/>
            <a:t>Assessment</a:t>
          </a:r>
        </a:p>
        <a:p>
          <a:r>
            <a:rPr lang="en-AU" dirty="0" smtClean="0"/>
            <a:t>(Context/Level)</a:t>
          </a:r>
          <a:endParaRPr lang="en-AU" dirty="0"/>
        </a:p>
      </dgm:t>
    </dgm:pt>
    <dgm:pt modelId="{CF1C5D00-E9B4-4410-8DEB-A41485E30D7B}" type="parTrans" cxnId="{FB703C6B-FE3D-44CC-966F-2FA6A75033AE}">
      <dgm:prSet/>
      <dgm:spPr/>
      <dgm:t>
        <a:bodyPr/>
        <a:lstStyle/>
        <a:p>
          <a:endParaRPr lang="en-AU"/>
        </a:p>
      </dgm:t>
    </dgm:pt>
    <dgm:pt modelId="{3AF187F1-8D0B-4637-A6FC-6D5B440FF0E5}" type="sibTrans" cxnId="{FB703C6B-FE3D-44CC-966F-2FA6A75033AE}">
      <dgm:prSet/>
      <dgm:spPr/>
      <dgm:t>
        <a:bodyPr/>
        <a:lstStyle/>
        <a:p>
          <a:endParaRPr lang="en-AU"/>
        </a:p>
      </dgm:t>
    </dgm:pt>
    <dgm:pt modelId="{07258A51-BAB4-482E-864E-A3AD9A3072B5}" type="pres">
      <dgm:prSet presAssocID="{1780980D-E192-481A-AFC1-ABF76F6FE24A}" presName="rootnode" presStyleCnt="0">
        <dgm:presLayoutVars>
          <dgm:chMax/>
          <dgm:chPref/>
          <dgm:dir/>
          <dgm:animLvl val="lvl"/>
        </dgm:presLayoutVars>
      </dgm:prSet>
      <dgm:spPr/>
    </dgm:pt>
    <dgm:pt modelId="{26A317F6-23E7-499F-B57A-67464439067F}" type="pres">
      <dgm:prSet presAssocID="{69BA8FF9-11E4-487B-BFD5-139BB2FA20E7}" presName="composite" presStyleCnt="0"/>
      <dgm:spPr/>
    </dgm:pt>
    <dgm:pt modelId="{DE70AAF7-5125-495B-B645-13D34904CC44}" type="pres">
      <dgm:prSet presAssocID="{69BA8FF9-11E4-487B-BFD5-139BB2FA20E7}" presName="bentUpArrow1" presStyleLbl="alignImgPlace1" presStyleIdx="0" presStyleCnt="2" custLinFactX="19849" custLinFactNeighborX="100000" custLinFactNeighborY="-43661"/>
      <dgm:spPr>
        <a:prstGeom prst="mathPlus">
          <a:avLst/>
        </a:prstGeom>
      </dgm:spPr>
    </dgm:pt>
    <dgm:pt modelId="{4657BF8E-A11F-4498-AFFD-B6375ACA2E29}" type="pres">
      <dgm:prSet presAssocID="{69BA8FF9-11E4-487B-BFD5-139BB2FA20E7}" presName="ParentText" presStyleLbl="node1" presStyleIdx="0" presStyleCnt="3" custLinFactNeighborX="-9734" custLinFactNeighborY="5244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0BF7EF9-E3D7-42D2-8C7C-51A8DCE362D7}" type="pres">
      <dgm:prSet presAssocID="{69BA8FF9-11E4-487B-BFD5-139BB2FA20E7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1C244C6-3BC0-4169-B8F7-262ED857FB1E}" type="pres">
      <dgm:prSet presAssocID="{E17AB437-BFF6-4DBD-9DA1-01C7E548C89B}" presName="sibTrans" presStyleCnt="0"/>
      <dgm:spPr/>
    </dgm:pt>
    <dgm:pt modelId="{0C396CD1-C728-4C2D-B50F-C1C2C14C30F8}" type="pres">
      <dgm:prSet presAssocID="{758CD0B5-B24F-4384-9AE6-EB0120A55D44}" presName="composite" presStyleCnt="0"/>
      <dgm:spPr/>
    </dgm:pt>
    <dgm:pt modelId="{9C07B5F2-A7EA-40D2-8E81-2F2B8D3525EB}" type="pres">
      <dgm:prSet presAssocID="{758CD0B5-B24F-4384-9AE6-EB0120A55D44}" presName="bentUpArrow1" presStyleLbl="alignImgPlace1" presStyleIdx="1" presStyleCnt="2" custLinFactNeighborX="29702" custLinFactNeighborY="-52884"/>
      <dgm:spPr/>
    </dgm:pt>
    <dgm:pt modelId="{9876EE71-A944-4BE0-9CDD-75239F675D0F}" type="pres">
      <dgm:prSet presAssocID="{758CD0B5-B24F-4384-9AE6-EB0120A55D44}" presName="ParentText" presStyleLbl="node1" presStyleIdx="1" presStyleCnt="3" custLinFactNeighborX="79260" custLinFactNeighborY="-598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BB04A49-F1EB-4A2E-9896-3455A564B609}" type="pres">
      <dgm:prSet presAssocID="{758CD0B5-B24F-4384-9AE6-EB0120A55D44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1B670144-BB65-4F68-8F3A-E5106BA6A12B}" type="pres">
      <dgm:prSet presAssocID="{36D138F1-1E62-4520-9C7C-234B29B99393}" presName="sibTrans" presStyleCnt="0"/>
      <dgm:spPr/>
    </dgm:pt>
    <dgm:pt modelId="{97F64A72-A9E5-430A-BB25-8DD4078849BB}" type="pres">
      <dgm:prSet presAssocID="{F039F418-83A0-43CF-A97B-8E52114ECD74}" presName="composite" presStyleCnt="0"/>
      <dgm:spPr/>
    </dgm:pt>
    <dgm:pt modelId="{6D1CCDEC-E241-4F18-ABE8-5C6471AFE11A}" type="pres">
      <dgm:prSet presAssocID="{F039F418-83A0-43CF-A97B-8E52114ECD74}" presName="ParentText" presStyleLbl="node1" presStyleIdx="2" presStyleCnt="3" custLinFactNeighborX="32925" custLinFactNeighborY="-415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61BA7E8-7B9A-43DE-AAEC-E273DAAEE540}" type="presOf" srcId="{1780980D-E192-481A-AFC1-ABF76F6FE24A}" destId="{07258A51-BAB4-482E-864E-A3AD9A3072B5}" srcOrd="0" destOrd="0" presId="urn:microsoft.com/office/officeart/2005/8/layout/StepDownProcess"/>
    <dgm:cxn modelId="{FB703C6B-FE3D-44CC-966F-2FA6A75033AE}" srcId="{1780980D-E192-481A-AFC1-ABF76F6FE24A}" destId="{F039F418-83A0-43CF-A97B-8E52114ECD74}" srcOrd="2" destOrd="0" parTransId="{CF1C5D00-E9B4-4410-8DEB-A41485E30D7B}" sibTransId="{3AF187F1-8D0B-4637-A6FC-6D5B440FF0E5}"/>
    <dgm:cxn modelId="{9605A56E-EEF3-4DA5-9A66-C8BD5C8FDE15}" type="presOf" srcId="{758CD0B5-B24F-4384-9AE6-EB0120A55D44}" destId="{9876EE71-A944-4BE0-9CDD-75239F675D0F}" srcOrd="0" destOrd="0" presId="urn:microsoft.com/office/officeart/2005/8/layout/StepDownProcess"/>
    <dgm:cxn modelId="{056158C6-4E46-43EB-970B-66E10126F3D5}" srcId="{1780980D-E192-481A-AFC1-ABF76F6FE24A}" destId="{69BA8FF9-11E4-487B-BFD5-139BB2FA20E7}" srcOrd="0" destOrd="0" parTransId="{D6353C03-3481-498B-8A85-29C5955869F0}" sibTransId="{E17AB437-BFF6-4DBD-9DA1-01C7E548C89B}"/>
    <dgm:cxn modelId="{2021E234-E15B-4CFA-A6AD-1FA6B899471C}" srcId="{1780980D-E192-481A-AFC1-ABF76F6FE24A}" destId="{758CD0B5-B24F-4384-9AE6-EB0120A55D44}" srcOrd="1" destOrd="0" parTransId="{26C00B83-30A5-4C59-9054-101214D0752E}" sibTransId="{36D138F1-1E62-4520-9C7C-234B29B99393}"/>
    <dgm:cxn modelId="{AA485D84-987F-466C-99AD-CA576E931EF1}" type="presOf" srcId="{F039F418-83A0-43CF-A97B-8E52114ECD74}" destId="{6D1CCDEC-E241-4F18-ABE8-5C6471AFE11A}" srcOrd="0" destOrd="0" presId="urn:microsoft.com/office/officeart/2005/8/layout/StepDownProcess"/>
    <dgm:cxn modelId="{68C60A91-6A1C-4034-B9AB-4041EF631AB1}" type="presOf" srcId="{69BA8FF9-11E4-487B-BFD5-139BB2FA20E7}" destId="{4657BF8E-A11F-4498-AFFD-B6375ACA2E29}" srcOrd="0" destOrd="0" presId="urn:microsoft.com/office/officeart/2005/8/layout/StepDownProcess"/>
    <dgm:cxn modelId="{CC86FB04-0B15-41D1-B225-4FE95CFB73CC}" type="presParOf" srcId="{07258A51-BAB4-482E-864E-A3AD9A3072B5}" destId="{26A317F6-23E7-499F-B57A-67464439067F}" srcOrd="0" destOrd="0" presId="urn:microsoft.com/office/officeart/2005/8/layout/StepDownProcess"/>
    <dgm:cxn modelId="{3C53AA2B-B1A4-41E2-9208-F22498941CED}" type="presParOf" srcId="{26A317F6-23E7-499F-B57A-67464439067F}" destId="{DE70AAF7-5125-495B-B645-13D34904CC44}" srcOrd="0" destOrd="0" presId="urn:microsoft.com/office/officeart/2005/8/layout/StepDownProcess"/>
    <dgm:cxn modelId="{9EA8BBC2-BF8E-49E7-A244-68095949F02B}" type="presParOf" srcId="{26A317F6-23E7-499F-B57A-67464439067F}" destId="{4657BF8E-A11F-4498-AFFD-B6375ACA2E29}" srcOrd="1" destOrd="0" presId="urn:microsoft.com/office/officeart/2005/8/layout/StepDownProcess"/>
    <dgm:cxn modelId="{EB68FDBE-A231-4B77-820D-E33168AE3D08}" type="presParOf" srcId="{26A317F6-23E7-499F-B57A-67464439067F}" destId="{90BF7EF9-E3D7-42D2-8C7C-51A8DCE362D7}" srcOrd="2" destOrd="0" presId="urn:microsoft.com/office/officeart/2005/8/layout/StepDownProcess"/>
    <dgm:cxn modelId="{99E7956E-48DA-40C9-A074-B8ADB556D0D5}" type="presParOf" srcId="{07258A51-BAB4-482E-864E-A3AD9A3072B5}" destId="{81C244C6-3BC0-4169-B8F7-262ED857FB1E}" srcOrd="1" destOrd="0" presId="urn:microsoft.com/office/officeart/2005/8/layout/StepDownProcess"/>
    <dgm:cxn modelId="{5106DD1B-AB17-4334-AEE4-D1A65896FC3B}" type="presParOf" srcId="{07258A51-BAB4-482E-864E-A3AD9A3072B5}" destId="{0C396CD1-C728-4C2D-B50F-C1C2C14C30F8}" srcOrd="2" destOrd="0" presId="urn:microsoft.com/office/officeart/2005/8/layout/StepDownProcess"/>
    <dgm:cxn modelId="{2735B69E-AECF-4A6E-86E6-21AB9B484F25}" type="presParOf" srcId="{0C396CD1-C728-4C2D-B50F-C1C2C14C30F8}" destId="{9C07B5F2-A7EA-40D2-8E81-2F2B8D3525EB}" srcOrd="0" destOrd="0" presId="urn:microsoft.com/office/officeart/2005/8/layout/StepDownProcess"/>
    <dgm:cxn modelId="{EA890C38-BE6A-4890-8FDB-0278E350A370}" type="presParOf" srcId="{0C396CD1-C728-4C2D-B50F-C1C2C14C30F8}" destId="{9876EE71-A944-4BE0-9CDD-75239F675D0F}" srcOrd="1" destOrd="0" presId="urn:microsoft.com/office/officeart/2005/8/layout/StepDownProcess"/>
    <dgm:cxn modelId="{ACDB3679-F632-4DAE-A8D8-1C4AFAFEF958}" type="presParOf" srcId="{0C396CD1-C728-4C2D-B50F-C1C2C14C30F8}" destId="{FBB04A49-F1EB-4A2E-9896-3455A564B609}" srcOrd="2" destOrd="0" presId="urn:microsoft.com/office/officeart/2005/8/layout/StepDownProcess"/>
    <dgm:cxn modelId="{D0B8B2CB-6DEB-40D0-9E06-C9893E87B1FB}" type="presParOf" srcId="{07258A51-BAB4-482E-864E-A3AD9A3072B5}" destId="{1B670144-BB65-4F68-8F3A-E5106BA6A12B}" srcOrd="3" destOrd="0" presId="urn:microsoft.com/office/officeart/2005/8/layout/StepDownProcess"/>
    <dgm:cxn modelId="{9DA88864-5F8C-4228-B95F-9479674937E6}" type="presParOf" srcId="{07258A51-BAB4-482E-864E-A3AD9A3072B5}" destId="{97F64A72-A9E5-430A-BB25-8DD4078849BB}" srcOrd="4" destOrd="0" presId="urn:microsoft.com/office/officeart/2005/8/layout/StepDownProcess"/>
    <dgm:cxn modelId="{23667C33-D874-4059-A68C-8849428D3FB4}" type="presParOf" srcId="{97F64A72-A9E5-430A-BB25-8DD4078849BB}" destId="{6D1CCDEC-E241-4F18-ABE8-5C6471AFE11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69D7D-B60C-49ED-B2C6-2E7990D76B58}">
      <dsp:nvSpPr>
        <dsp:cNvPr id="0" name=""/>
        <dsp:cNvSpPr/>
      </dsp:nvSpPr>
      <dsp:spPr>
        <a:xfrm>
          <a:off x="2659051" y="923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Write </a:t>
          </a:r>
          <a:r>
            <a:rPr lang="en-AU" sz="1300" kern="1200" dirty="0" smtClean="0"/>
            <a:t>Degree LOS</a:t>
          </a:r>
          <a:endParaRPr lang="en-AU" sz="1300" kern="1200" dirty="0"/>
        </a:p>
      </dsp:txBody>
      <dsp:txXfrm>
        <a:off x="2850439" y="192311"/>
        <a:ext cx="924105" cy="924105"/>
      </dsp:txXfrm>
    </dsp:sp>
    <dsp:sp modelId="{3F5D233C-2CD1-4319-9001-65AC1C717E16}">
      <dsp:nvSpPr>
        <dsp:cNvPr id="0" name=""/>
        <dsp:cNvSpPr/>
      </dsp:nvSpPr>
      <dsp:spPr>
        <a:xfrm rot="2160000">
          <a:off x="3924405" y="1004276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>
        <a:off x="3934331" y="1061941"/>
        <a:ext cx="242537" cy="264644"/>
      </dsp:txXfrm>
    </dsp:sp>
    <dsp:sp modelId="{AAB935EC-ECBF-4A0E-AFD4-7417293D3E18}">
      <dsp:nvSpPr>
        <dsp:cNvPr id="0" name=""/>
        <dsp:cNvSpPr/>
      </dsp:nvSpPr>
      <dsp:spPr>
        <a:xfrm>
          <a:off x="4245228" y="1153348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Map </a:t>
          </a:r>
          <a:r>
            <a:rPr lang="en-AU" sz="1300" kern="1200" dirty="0" smtClean="0"/>
            <a:t>Degree LOS</a:t>
          </a:r>
          <a:endParaRPr lang="en-AU" sz="1300" kern="1200" dirty="0"/>
        </a:p>
      </dsp:txBody>
      <dsp:txXfrm>
        <a:off x="4436616" y="1344736"/>
        <a:ext cx="924105" cy="924105"/>
      </dsp:txXfrm>
    </dsp:sp>
    <dsp:sp modelId="{2D725400-6B70-40B6-A92C-B9F9F7F3A310}">
      <dsp:nvSpPr>
        <dsp:cNvPr id="0" name=""/>
        <dsp:cNvSpPr/>
      </dsp:nvSpPr>
      <dsp:spPr>
        <a:xfrm rot="6480000">
          <a:off x="4425525" y="2509258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 rot="10800000">
        <a:off x="4493558" y="2548043"/>
        <a:ext cx="242537" cy="264644"/>
      </dsp:txXfrm>
    </dsp:sp>
    <dsp:sp modelId="{6661545D-5E5E-4967-A569-C97ECA6B0B93}">
      <dsp:nvSpPr>
        <dsp:cNvPr id="0" name=""/>
        <dsp:cNvSpPr/>
      </dsp:nvSpPr>
      <dsp:spPr>
        <a:xfrm>
          <a:off x="3639362" y="3018011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Collect Evidence</a:t>
          </a:r>
          <a:endParaRPr lang="en-AU" sz="1300" kern="1200" dirty="0"/>
        </a:p>
      </dsp:txBody>
      <dsp:txXfrm>
        <a:off x="3830750" y="3209399"/>
        <a:ext cx="924105" cy="924105"/>
      </dsp:txXfrm>
    </dsp:sp>
    <dsp:sp modelId="{038B9AFB-1CA9-4F19-862D-ADBEAEA42721}">
      <dsp:nvSpPr>
        <dsp:cNvPr id="0" name=""/>
        <dsp:cNvSpPr/>
      </dsp:nvSpPr>
      <dsp:spPr>
        <a:xfrm rot="10800000">
          <a:off x="3149056" y="3450916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 rot="10800000">
        <a:off x="3253001" y="3539130"/>
        <a:ext cx="242537" cy="264644"/>
      </dsp:txXfrm>
    </dsp:sp>
    <dsp:sp modelId="{0519AE46-90FA-431A-80CF-C037793F18A9}">
      <dsp:nvSpPr>
        <dsp:cNvPr id="0" name=""/>
        <dsp:cNvSpPr/>
      </dsp:nvSpPr>
      <dsp:spPr>
        <a:xfrm>
          <a:off x="1678739" y="3018011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Use Evidence</a:t>
          </a:r>
          <a:endParaRPr lang="en-AU" sz="1300" kern="1200" dirty="0"/>
        </a:p>
      </dsp:txBody>
      <dsp:txXfrm>
        <a:off x="1870127" y="3209399"/>
        <a:ext cx="924105" cy="924105"/>
      </dsp:txXfrm>
    </dsp:sp>
    <dsp:sp modelId="{DC6D1CD3-B361-4E7A-B7FB-C911DBE8CE21}">
      <dsp:nvSpPr>
        <dsp:cNvPr id="0" name=""/>
        <dsp:cNvSpPr/>
      </dsp:nvSpPr>
      <dsp:spPr>
        <a:xfrm rot="15120000">
          <a:off x="1859036" y="2527910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 rot="10800000">
        <a:off x="1927069" y="2665553"/>
        <a:ext cx="242537" cy="264644"/>
      </dsp:txXfrm>
    </dsp:sp>
    <dsp:sp modelId="{F7F298A5-F17E-4F51-AF83-8AE1E0175400}">
      <dsp:nvSpPr>
        <dsp:cNvPr id="0" name=""/>
        <dsp:cNvSpPr/>
      </dsp:nvSpPr>
      <dsp:spPr>
        <a:xfrm>
          <a:off x="1072874" y="1153348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Benchmark</a:t>
          </a:r>
          <a:endParaRPr lang="en-AU" sz="1300" kern="1200" dirty="0"/>
        </a:p>
      </dsp:txBody>
      <dsp:txXfrm>
        <a:off x="1264262" y="1344736"/>
        <a:ext cx="924105" cy="924105"/>
      </dsp:txXfrm>
    </dsp:sp>
    <dsp:sp modelId="{033D93F0-C94F-48FD-985C-F682E0781CF3}">
      <dsp:nvSpPr>
        <dsp:cNvPr id="0" name=""/>
        <dsp:cNvSpPr/>
      </dsp:nvSpPr>
      <dsp:spPr>
        <a:xfrm rot="19440000">
          <a:off x="2338228" y="1015804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>
        <a:off x="2348154" y="1134567"/>
        <a:ext cx="242537" cy="2646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69D7D-B60C-49ED-B2C6-2E7990D76B58}">
      <dsp:nvSpPr>
        <dsp:cNvPr id="0" name=""/>
        <dsp:cNvSpPr/>
      </dsp:nvSpPr>
      <dsp:spPr>
        <a:xfrm>
          <a:off x="2659051" y="923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Write </a:t>
          </a:r>
          <a:r>
            <a:rPr lang="en-AU" sz="1300" kern="1200" dirty="0" smtClean="0"/>
            <a:t>Degree LOS</a:t>
          </a:r>
          <a:endParaRPr lang="en-AU" sz="1300" kern="1200" dirty="0"/>
        </a:p>
      </dsp:txBody>
      <dsp:txXfrm>
        <a:off x="2850439" y="192311"/>
        <a:ext cx="924105" cy="924105"/>
      </dsp:txXfrm>
    </dsp:sp>
    <dsp:sp modelId="{3F5D233C-2CD1-4319-9001-65AC1C717E16}">
      <dsp:nvSpPr>
        <dsp:cNvPr id="0" name=""/>
        <dsp:cNvSpPr/>
      </dsp:nvSpPr>
      <dsp:spPr>
        <a:xfrm rot="2160000">
          <a:off x="3924405" y="1004276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>
        <a:off x="3934331" y="1061941"/>
        <a:ext cx="242537" cy="264644"/>
      </dsp:txXfrm>
    </dsp:sp>
    <dsp:sp modelId="{AAB935EC-ECBF-4A0E-AFD4-7417293D3E18}">
      <dsp:nvSpPr>
        <dsp:cNvPr id="0" name=""/>
        <dsp:cNvSpPr/>
      </dsp:nvSpPr>
      <dsp:spPr>
        <a:xfrm>
          <a:off x="4245228" y="1153348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Map </a:t>
          </a:r>
          <a:r>
            <a:rPr lang="en-AU" sz="1300" kern="1200" dirty="0" smtClean="0"/>
            <a:t>Degree LOS</a:t>
          </a:r>
          <a:endParaRPr lang="en-AU" sz="1300" kern="1200" dirty="0"/>
        </a:p>
      </dsp:txBody>
      <dsp:txXfrm>
        <a:off x="4436616" y="1344736"/>
        <a:ext cx="924105" cy="924105"/>
      </dsp:txXfrm>
    </dsp:sp>
    <dsp:sp modelId="{2D725400-6B70-40B6-A92C-B9F9F7F3A310}">
      <dsp:nvSpPr>
        <dsp:cNvPr id="0" name=""/>
        <dsp:cNvSpPr/>
      </dsp:nvSpPr>
      <dsp:spPr>
        <a:xfrm rot="6480000">
          <a:off x="4425525" y="2509258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 rot="10800000">
        <a:off x="4493558" y="2548043"/>
        <a:ext cx="242537" cy="264644"/>
      </dsp:txXfrm>
    </dsp:sp>
    <dsp:sp modelId="{6661545D-5E5E-4967-A569-C97ECA6B0B93}">
      <dsp:nvSpPr>
        <dsp:cNvPr id="0" name=""/>
        <dsp:cNvSpPr/>
      </dsp:nvSpPr>
      <dsp:spPr>
        <a:xfrm>
          <a:off x="3639362" y="3018011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Collect Evidence</a:t>
          </a:r>
          <a:endParaRPr lang="en-AU" sz="1300" kern="1200" dirty="0"/>
        </a:p>
      </dsp:txBody>
      <dsp:txXfrm>
        <a:off x="3830750" y="3209399"/>
        <a:ext cx="924105" cy="924105"/>
      </dsp:txXfrm>
    </dsp:sp>
    <dsp:sp modelId="{038B9AFB-1CA9-4F19-862D-ADBEAEA42721}">
      <dsp:nvSpPr>
        <dsp:cNvPr id="0" name=""/>
        <dsp:cNvSpPr/>
      </dsp:nvSpPr>
      <dsp:spPr>
        <a:xfrm rot="10800000">
          <a:off x="3149056" y="3450916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 rot="10800000">
        <a:off x="3253001" y="3539130"/>
        <a:ext cx="242537" cy="264644"/>
      </dsp:txXfrm>
    </dsp:sp>
    <dsp:sp modelId="{0519AE46-90FA-431A-80CF-C037793F18A9}">
      <dsp:nvSpPr>
        <dsp:cNvPr id="0" name=""/>
        <dsp:cNvSpPr/>
      </dsp:nvSpPr>
      <dsp:spPr>
        <a:xfrm>
          <a:off x="1678739" y="3018011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Use Evidence</a:t>
          </a:r>
          <a:endParaRPr lang="en-AU" sz="1300" kern="1200" dirty="0"/>
        </a:p>
      </dsp:txBody>
      <dsp:txXfrm>
        <a:off x="1870127" y="3209399"/>
        <a:ext cx="924105" cy="924105"/>
      </dsp:txXfrm>
    </dsp:sp>
    <dsp:sp modelId="{DC6D1CD3-B361-4E7A-B7FB-C911DBE8CE21}">
      <dsp:nvSpPr>
        <dsp:cNvPr id="0" name=""/>
        <dsp:cNvSpPr/>
      </dsp:nvSpPr>
      <dsp:spPr>
        <a:xfrm rot="15120000">
          <a:off x="1859036" y="2527910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 rot="10800000">
        <a:off x="1927069" y="2665553"/>
        <a:ext cx="242537" cy="264644"/>
      </dsp:txXfrm>
    </dsp:sp>
    <dsp:sp modelId="{F7F298A5-F17E-4F51-AF83-8AE1E0175400}">
      <dsp:nvSpPr>
        <dsp:cNvPr id="0" name=""/>
        <dsp:cNvSpPr/>
      </dsp:nvSpPr>
      <dsp:spPr>
        <a:xfrm>
          <a:off x="1072874" y="1153348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Benchmark</a:t>
          </a:r>
          <a:endParaRPr lang="en-AU" sz="1300" kern="1200" dirty="0"/>
        </a:p>
      </dsp:txBody>
      <dsp:txXfrm>
        <a:off x="1264262" y="1344736"/>
        <a:ext cx="924105" cy="924105"/>
      </dsp:txXfrm>
    </dsp:sp>
    <dsp:sp modelId="{033D93F0-C94F-48FD-985C-F682E0781CF3}">
      <dsp:nvSpPr>
        <dsp:cNvPr id="0" name=""/>
        <dsp:cNvSpPr/>
      </dsp:nvSpPr>
      <dsp:spPr>
        <a:xfrm rot="19440000">
          <a:off x="2338228" y="1015804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>
        <a:off x="2348154" y="1134567"/>
        <a:ext cx="242537" cy="2646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69D7D-B60C-49ED-B2C6-2E7990D76B58}">
      <dsp:nvSpPr>
        <dsp:cNvPr id="0" name=""/>
        <dsp:cNvSpPr/>
      </dsp:nvSpPr>
      <dsp:spPr>
        <a:xfrm>
          <a:off x="2659051" y="923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Write </a:t>
          </a:r>
          <a:r>
            <a:rPr lang="en-AU" sz="1300" kern="1200" dirty="0" smtClean="0"/>
            <a:t>Degree LOS</a:t>
          </a:r>
          <a:endParaRPr lang="en-AU" sz="1300" kern="1200" dirty="0"/>
        </a:p>
      </dsp:txBody>
      <dsp:txXfrm>
        <a:off x="2850439" y="192311"/>
        <a:ext cx="924105" cy="924105"/>
      </dsp:txXfrm>
    </dsp:sp>
    <dsp:sp modelId="{3F5D233C-2CD1-4319-9001-65AC1C717E16}">
      <dsp:nvSpPr>
        <dsp:cNvPr id="0" name=""/>
        <dsp:cNvSpPr/>
      </dsp:nvSpPr>
      <dsp:spPr>
        <a:xfrm rot="2160000">
          <a:off x="3924405" y="1004276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>
        <a:off x="3934331" y="1061941"/>
        <a:ext cx="242537" cy="264644"/>
      </dsp:txXfrm>
    </dsp:sp>
    <dsp:sp modelId="{AAB935EC-ECBF-4A0E-AFD4-7417293D3E18}">
      <dsp:nvSpPr>
        <dsp:cNvPr id="0" name=""/>
        <dsp:cNvSpPr/>
      </dsp:nvSpPr>
      <dsp:spPr>
        <a:xfrm>
          <a:off x="4245228" y="1153348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Map </a:t>
          </a:r>
          <a:r>
            <a:rPr lang="en-AU" sz="1300" kern="1200" dirty="0" smtClean="0"/>
            <a:t>Degree LOS</a:t>
          </a:r>
          <a:endParaRPr lang="en-AU" sz="1300" kern="1200" dirty="0"/>
        </a:p>
      </dsp:txBody>
      <dsp:txXfrm>
        <a:off x="4436616" y="1344736"/>
        <a:ext cx="924105" cy="924105"/>
      </dsp:txXfrm>
    </dsp:sp>
    <dsp:sp modelId="{2D725400-6B70-40B6-A92C-B9F9F7F3A310}">
      <dsp:nvSpPr>
        <dsp:cNvPr id="0" name=""/>
        <dsp:cNvSpPr/>
      </dsp:nvSpPr>
      <dsp:spPr>
        <a:xfrm rot="6480000">
          <a:off x="4425525" y="2509258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 rot="10800000">
        <a:off x="4493558" y="2548043"/>
        <a:ext cx="242537" cy="264644"/>
      </dsp:txXfrm>
    </dsp:sp>
    <dsp:sp modelId="{6661545D-5E5E-4967-A569-C97ECA6B0B93}">
      <dsp:nvSpPr>
        <dsp:cNvPr id="0" name=""/>
        <dsp:cNvSpPr/>
      </dsp:nvSpPr>
      <dsp:spPr>
        <a:xfrm>
          <a:off x="3639362" y="3018011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Collect Evidence</a:t>
          </a:r>
          <a:endParaRPr lang="en-AU" sz="1300" kern="1200" dirty="0"/>
        </a:p>
      </dsp:txBody>
      <dsp:txXfrm>
        <a:off x="3830750" y="3209399"/>
        <a:ext cx="924105" cy="924105"/>
      </dsp:txXfrm>
    </dsp:sp>
    <dsp:sp modelId="{038B9AFB-1CA9-4F19-862D-ADBEAEA42721}">
      <dsp:nvSpPr>
        <dsp:cNvPr id="0" name=""/>
        <dsp:cNvSpPr/>
      </dsp:nvSpPr>
      <dsp:spPr>
        <a:xfrm rot="10800000">
          <a:off x="3149056" y="3450916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 rot="10800000">
        <a:off x="3253001" y="3539130"/>
        <a:ext cx="242537" cy="264644"/>
      </dsp:txXfrm>
    </dsp:sp>
    <dsp:sp modelId="{0519AE46-90FA-431A-80CF-C037793F18A9}">
      <dsp:nvSpPr>
        <dsp:cNvPr id="0" name=""/>
        <dsp:cNvSpPr/>
      </dsp:nvSpPr>
      <dsp:spPr>
        <a:xfrm>
          <a:off x="1678739" y="3018011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Use Evidence</a:t>
          </a:r>
          <a:endParaRPr lang="en-AU" sz="1300" kern="1200" dirty="0"/>
        </a:p>
      </dsp:txBody>
      <dsp:txXfrm>
        <a:off x="1870127" y="3209399"/>
        <a:ext cx="924105" cy="924105"/>
      </dsp:txXfrm>
    </dsp:sp>
    <dsp:sp modelId="{DC6D1CD3-B361-4E7A-B7FB-C911DBE8CE21}">
      <dsp:nvSpPr>
        <dsp:cNvPr id="0" name=""/>
        <dsp:cNvSpPr/>
      </dsp:nvSpPr>
      <dsp:spPr>
        <a:xfrm rot="15120000">
          <a:off x="1859036" y="2527910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 rot="10800000">
        <a:off x="1927069" y="2665553"/>
        <a:ext cx="242537" cy="264644"/>
      </dsp:txXfrm>
    </dsp:sp>
    <dsp:sp modelId="{F7F298A5-F17E-4F51-AF83-8AE1E0175400}">
      <dsp:nvSpPr>
        <dsp:cNvPr id="0" name=""/>
        <dsp:cNvSpPr/>
      </dsp:nvSpPr>
      <dsp:spPr>
        <a:xfrm>
          <a:off x="1072874" y="1153348"/>
          <a:ext cx="1306881" cy="1306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300" kern="1200" dirty="0" smtClean="0"/>
            <a:t>Benchmark</a:t>
          </a:r>
          <a:endParaRPr lang="en-AU" sz="1300" kern="1200" dirty="0"/>
        </a:p>
      </dsp:txBody>
      <dsp:txXfrm>
        <a:off x="1264262" y="1344736"/>
        <a:ext cx="924105" cy="924105"/>
      </dsp:txXfrm>
    </dsp:sp>
    <dsp:sp modelId="{033D93F0-C94F-48FD-985C-F682E0781CF3}">
      <dsp:nvSpPr>
        <dsp:cNvPr id="0" name=""/>
        <dsp:cNvSpPr/>
      </dsp:nvSpPr>
      <dsp:spPr>
        <a:xfrm rot="19440000">
          <a:off x="2338228" y="1015804"/>
          <a:ext cx="346482" cy="441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1100" kern="1200"/>
        </a:p>
      </dsp:txBody>
      <dsp:txXfrm>
        <a:off x="2348154" y="1134567"/>
        <a:ext cx="242537" cy="2646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6E6888-6446-46E6-B2DF-C78696B06672}">
      <dsp:nvSpPr>
        <dsp:cNvPr id="0" name=""/>
        <dsp:cNvSpPr/>
      </dsp:nvSpPr>
      <dsp:spPr>
        <a:xfrm>
          <a:off x="1877069" y="285005"/>
          <a:ext cx="2165045" cy="2165045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Learning Outcomes</a:t>
          </a:r>
          <a:endParaRPr lang="en-AU" sz="2000" kern="1200" dirty="0"/>
        </a:p>
      </dsp:txBody>
      <dsp:txXfrm>
        <a:off x="2511196" y="919132"/>
        <a:ext cx="1530918" cy="1530918"/>
      </dsp:txXfrm>
    </dsp:sp>
    <dsp:sp modelId="{B383EA8F-44AD-4678-95BB-5709D70A9338}">
      <dsp:nvSpPr>
        <dsp:cNvPr id="0" name=""/>
        <dsp:cNvSpPr/>
      </dsp:nvSpPr>
      <dsp:spPr>
        <a:xfrm rot="5400000">
          <a:off x="4142117" y="285005"/>
          <a:ext cx="2165045" cy="2165045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Learning Activities</a:t>
          </a:r>
        </a:p>
      </dsp:txBody>
      <dsp:txXfrm rot="-5400000">
        <a:off x="4142117" y="919132"/>
        <a:ext cx="1530918" cy="1530918"/>
      </dsp:txXfrm>
    </dsp:sp>
    <dsp:sp modelId="{44902320-D26C-4310-9FD5-606EF025DBDC}">
      <dsp:nvSpPr>
        <dsp:cNvPr id="0" name=""/>
        <dsp:cNvSpPr/>
      </dsp:nvSpPr>
      <dsp:spPr>
        <a:xfrm rot="10800000">
          <a:off x="4142117" y="2550053"/>
          <a:ext cx="2165045" cy="2165045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Assessment</a:t>
          </a:r>
          <a:endParaRPr lang="en-AU" sz="2000" kern="1200" dirty="0"/>
        </a:p>
      </dsp:txBody>
      <dsp:txXfrm rot="10800000">
        <a:off x="4142117" y="2550053"/>
        <a:ext cx="1530918" cy="1530918"/>
      </dsp:txXfrm>
    </dsp:sp>
    <dsp:sp modelId="{755B20A4-FE00-468B-AB66-CE6EE167BCF7}">
      <dsp:nvSpPr>
        <dsp:cNvPr id="0" name=""/>
        <dsp:cNvSpPr/>
      </dsp:nvSpPr>
      <dsp:spPr>
        <a:xfrm rot="16200000">
          <a:off x="1877069" y="2550053"/>
          <a:ext cx="2165045" cy="2165045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shade val="51000"/>
                <a:satMod val="130000"/>
                <a:alpha val="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Evaluation</a:t>
          </a:r>
          <a:endParaRPr lang="en-AU" sz="2000" kern="1200" dirty="0"/>
        </a:p>
      </dsp:txBody>
      <dsp:txXfrm rot="5400000">
        <a:off x="2511196" y="2550053"/>
        <a:ext cx="1530918" cy="1530918"/>
      </dsp:txXfrm>
    </dsp:sp>
    <dsp:sp modelId="{5CAEC49A-B1E5-4649-A59C-9F0641329288}">
      <dsp:nvSpPr>
        <dsp:cNvPr id="0" name=""/>
        <dsp:cNvSpPr/>
      </dsp:nvSpPr>
      <dsp:spPr>
        <a:xfrm>
          <a:off x="3718358" y="2050042"/>
          <a:ext cx="747515" cy="650013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0FDF66B9-5B1B-4CBF-B6AA-2576D34D2640}">
      <dsp:nvSpPr>
        <dsp:cNvPr id="0" name=""/>
        <dsp:cNvSpPr/>
      </dsp:nvSpPr>
      <dsp:spPr>
        <a:xfrm rot="10800000">
          <a:off x="3718358" y="2300047"/>
          <a:ext cx="747515" cy="650013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D1328-CFF8-4BC5-8BAA-8C26312C9DA3}">
      <dsp:nvSpPr>
        <dsp:cNvPr id="0" name=""/>
        <dsp:cNvSpPr/>
      </dsp:nvSpPr>
      <dsp:spPr>
        <a:xfrm>
          <a:off x="4872132" y="3400070"/>
          <a:ext cx="2470051" cy="16000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80975" lvl="1" indent="-952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kern="1200" dirty="0" smtClean="0"/>
            <a:t>How will you/ students know if they can do it?</a:t>
          </a:r>
          <a:endParaRPr lang="en-AU" sz="1800" kern="1200" dirty="0"/>
        </a:p>
      </dsp:txBody>
      <dsp:txXfrm>
        <a:off x="5648295" y="3835227"/>
        <a:ext cx="1658739" cy="1129728"/>
      </dsp:txXfrm>
    </dsp:sp>
    <dsp:sp modelId="{136E6888-6446-46E6-B2DF-C78696B06672}">
      <dsp:nvSpPr>
        <dsp:cNvPr id="0" name=""/>
        <dsp:cNvSpPr/>
      </dsp:nvSpPr>
      <dsp:spPr>
        <a:xfrm>
          <a:off x="1877069" y="285005"/>
          <a:ext cx="2165045" cy="2165045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shade val="51000"/>
                <a:satMod val="130000"/>
                <a:lumMod val="0"/>
                <a:lumOff val="10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kern="1200" dirty="0" smtClean="0"/>
            <a:t>Learning Outcomes</a:t>
          </a:r>
          <a:endParaRPr lang="en-AU" sz="2000" kern="1200" dirty="0"/>
        </a:p>
      </dsp:txBody>
      <dsp:txXfrm>
        <a:off x="2511196" y="919132"/>
        <a:ext cx="1530918" cy="1530918"/>
      </dsp:txXfrm>
    </dsp:sp>
    <dsp:sp modelId="{B383EA8F-44AD-4678-95BB-5709D70A9338}">
      <dsp:nvSpPr>
        <dsp:cNvPr id="0" name=""/>
        <dsp:cNvSpPr/>
      </dsp:nvSpPr>
      <dsp:spPr>
        <a:xfrm rot="5400000">
          <a:off x="4142117" y="285005"/>
          <a:ext cx="2165045" cy="2165045"/>
        </a:xfrm>
        <a:prstGeom prst="pieWedg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alphaOff val="0"/>
                <a:shade val="93000"/>
                <a:satMod val="130000"/>
                <a:lumMod val="0"/>
                <a:lumOff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Learning Activities</a:t>
          </a:r>
        </a:p>
      </dsp:txBody>
      <dsp:txXfrm rot="-5400000">
        <a:off x="4142117" y="919132"/>
        <a:ext cx="1530918" cy="1530918"/>
      </dsp:txXfrm>
    </dsp:sp>
    <dsp:sp modelId="{44902320-D26C-4310-9FD5-606EF025DBDC}">
      <dsp:nvSpPr>
        <dsp:cNvPr id="0" name=""/>
        <dsp:cNvSpPr/>
      </dsp:nvSpPr>
      <dsp:spPr>
        <a:xfrm rot="10800000">
          <a:off x="4142117" y="2550053"/>
          <a:ext cx="2165045" cy="2165045"/>
        </a:xfrm>
        <a:prstGeom prst="pieWedg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000" b="1" kern="1200" dirty="0" smtClean="0"/>
            <a:t>Assessment</a:t>
          </a:r>
          <a:endParaRPr lang="en-AU" sz="2000" b="1" kern="1200" dirty="0"/>
        </a:p>
      </dsp:txBody>
      <dsp:txXfrm rot="10800000">
        <a:off x="4142117" y="2550053"/>
        <a:ext cx="1530918" cy="1530918"/>
      </dsp:txXfrm>
    </dsp:sp>
    <dsp:sp modelId="{755B20A4-FE00-468B-AB66-CE6EE167BCF7}">
      <dsp:nvSpPr>
        <dsp:cNvPr id="0" name=""/>
        <dsp:cNvSpPr/>
      </dsp:nvSpPr>
      <dsp:spPr>
        <a:xfrm rot="16200000">
          <a:off x="1877069" y="2550053"/>
          <a:ext cx="2165045" cy="2165045"/>
        </a:xfrm>
        <a:prstGeom prst="pieWedge">
          <a:avLst/>
        </a:prstGeom>
        <a:gradFill rotWithShape="0">
          <a:gsLst>
            <a:gs pos="0">
              <a:schemeClr val="accent5">
                <a:hueOff val="0"/>
                <a:satOff val="0"/>
                <a:alphaOff val="0"/>
                <a:shade val="51000"/>
                <a:satMod val="130000"/>
                <a:lumMod val="0"/>
                <a:lumOff val="10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Evaluation</a:t>
          </a:r>
          <a:endParaRPr lang="en-AU" sz="2200" kern="1200" dirty="0"/>
        </a:p>
      </dsp:txBody>
      <dsp:txXfrm rot="5400000">
        <a:off x="2511196" y="2550053"/>
        <a:ext cx="1530918" cy="1530918"/>
      </dsp:txXfrm>
    </dsp:sp>
    <dsp:sp modelId="{5CAEC49A-B1E5-4649-A59C-9F0641329288}">
      <dsp:nvSpPr>
        <dsp:cNvPr id="0" name=""/>
        <dsp:cNvSpPr/>
      </dsp:nvSpPr>
      <dsp:spPr>
        <a:xfrm>
          <a:off x="3718358" y="2050042"/>
          <a:ext cx="747515" cy="650013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0FDF66B9-5B1B-4CBF-B6AA-2576D34D2640}">
      <dsp:nvSpPr>
        <dsp:cNvPr id="0" name=""/>
        <dsp:cNvSpPr/>
      </dsp:nvSpPr>
      <dsp:spPr>
        <a:xfrm rot="10800000">
          <a:off x="3718358" y="2300047"/>
          <a:ext cx="747515" cy="650013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35D07-7358-430A-97F3-5D76A7476885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100" kern="1200" dirty="0" smtClean="0"/>
            <a:t>External – </a:t>
          </a:r>
          <a:r>
            <a:rPr lang="en-AU" sz="3100" kern="1200" dirty="0" err="1" smtClean="0"/>
            <a:t>Govt</a:t>
          </a:r>
          <a:r>
            <a:rPr lang="en-AU" sz="3100" kern="1200" dirty="0" smtClean="0"/>
            <a:t>, Prof Bodies</a:t>
          </a:r>
          <a:endParaRPr lang="en-AU" sz="3100" kern="1200" dirty="0"/>
        </a:p>
      </dsp:txBody>
      <dsp:txXfrm>
        <a:off x="39768" y="39768"/>
        <a:ext cx="5530000" cy="1278252"/>
      </dsp:txXfrm>
    </dsp:sp>
    <dsp:sp modelId="{9F86DA6F-D841-4979-A989-4DD6C15DEBC7}">
      <dsp:nvSpPr>
        <dsp:cNvPr id="0" name=""/>
        <dsp:cNvSpPr/>
      </dsp:nvSpPr>
      <dsp:spPr>
        <a:xfrm>
          <a:off x="617219" y="1584086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100" kern="1200" dirty="0" smtClean="0"/>
            <a:t>Internal - University GA</a:t>
          </a:r>
          <a:endParaRPr lang="en-AU" sz="3100" kern="1200" dirty="0"/>
        </a:p>
      </dsp:txBody>
      <dsp:txXfrm>
        <a:off x="656987" y="1623854"/>
        <a:ext cx="5415841" cy="1278252"/>
      </dsp:txXfrm>
    </dsp:sp>
    <dsp:sp modelId="{B6BF1C13-202D-4B73-823B-D5ECBDDB49B0}">
      <dsp:nvSpPr>
        <dsp:cNvPr id="0" name=""/>
        <dsp:cNvSpPr/>
      </dsp:nvSpPr>
      <dsp:spPr>
        <a:xfrm>
          <a:off x="1234439" y="3168173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100" kern="1200" dirty="0" smtClean="0">
              <a:solidFill>
                <a:srgbClr val="FF0000"/>
              </a:solidFill>
            </a:rPr>
            <a:t>Degree Level - CLO</a:t>
          </a:r>
          <a:r>
            <a:rPr lang="en-AU" sz="3100" kern="1200" dirty="0" smtClean="0"/>
            <a:t> </a:t>
          </a:r>
          <a:endParaRPr lang="en-AU" sz="3100" kern="1200" dirty="0"/>
        </a:p>
      </dsp:txBody>
      <dsp:txXfrm>
        <a:off x="1274207" y="3207941"/>
        <a:ext cx="5415841" cy="1278252"/>
      </dsp:txXfrm>
    </dsp:sp>
    <dsp:sp modelId="{59B60F20-03F1-4319-B0DE-EE41F815D11D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3200" kern="1200"/>
        </a:p>
      </dsp:txBody>
      <dsp:txXfrm>
        <a:off x="6311173" y="1029656"/>
        <a:ext cx="485410" cy="664128"/>
      </dsp:txXfrm>
    </dsp:sp>
    <dsp:sp modelId="{B905B747-AC23-45A3-B615-69E988736A22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3200" kern="1200"/>
        </a:p>
      </dsp:txBody>
      <dsp:txXfrm>
        <a:off x="6928393" y="2604691"/>
        <a:ext cx="485410" cy="6641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0AAF7-5125-495B-B645-13D34904CC44}">
      <dsp:nvSpPr>
        <dsp:cNvPr id="0" name=""/>
        <dsp:cNvSpPr/>
      </dsp:nvSpPr>
      <dsp:spPr>
        <a:xfrm rot="5400000">
          <a:off x="1807966" y="1322346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7BF8E-A11F-4498-AFFD-B6375ACA2E29}">
      <dsp:nvSpPr>
        <dsp:cNvPr id="0" name=""/>
        <dsp:cNvSpPr/>
      </dsp:nvSpPr>
      <dsp:spPr>
        <a:xfrm>
          <a:off x="1498119" y="25930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Degree LO</a:t>
          </a:r>
          <a:endParaRPr lang="en-AU" sz="2200" kern="1200" dirty="0"/>
        </a:p>
      </dsp:txBody>
      <dsp:txXfrm>
        <a:off x="1565403" y="93214"/>
        <a:ext cx="1834184" cy="1243494"/>
      </dsp:txXfrm>
    </dsp:sp>
    <dsp:sp modelId="{90BF7EF9-E3D7-42D2-8C7C-51A8DCE362D7}">
      <dsp:nvSpPr>
        <dsp:cNvPr id="0" name=""/>
        <dsp:cNvSpPr/>
      </dsp:nvSpPr>
      <dsp:spPr>
        <a:xfrm>
          <a:off x="3466871" y="157360"/>
          <a:ext cx="1431882" cy="1113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7B5F2-A7EA-40D2-8E81-2F2B8D3525EB}">
      <dsp:nvSpPr>
        <dsp:cNvPr id="0" name=""/>
        <dsp:cNvSpPr/>
      </dsp:nvSpPr>
      <dsp:spPr>
        <a:xfrm rot="5400000">
          <a:off x="3440270" y="2870365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6EE71-A944-4BE0-9CDD-75239F675D0F}">
      <dsp:nvSpPr>
        <dsp:cNvPr id="0" name=""/>
        <dsp:cNvSpPr/>
      </dsp:nvSpPr>
      <dsp:spPr>
        <a:xfrm>
          <a:off x="3130423" y="1573949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Unit LO</a:t>
          </a:r>
          <a:endParaRPr lang="en-AU" sz="2200" kern="1200" dirty="0"/>
        </a:p>
      </dsp:txBody>
      <dsp:txXfrm>
        <a:off x="3197707" y="1641233"/>
        <a:ext cx="1834184" cy="1243494"/>
      </dsp:txXfrm>
    </dsp:sp>
    <dsp:sp modelId="{FBB04A49-F1EB-4A2E-9896-3455A564B609}">
      <dsp:nvSpPr>
        <dsp:cNvPr id="0" name=""/>
        <dsp:cNvSpPr/>
      </dsp:nvSpPr>
      <dsp:spPr>
        <a:xfrm>
          <a:off x="5099176" y="1705379"/>
          <a:ext cx="1431882" cy="1113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CCDEC-E241-4F18-ABE8-5C6471AFE11A}">
      <dsp:nvSpPr>
        <dsp:cNvPr id="0" name=""/>
        <dsp:cNvSpPr/>
      </dsp:nvSpPr>
      <dsp:spPr>
        <a:xfrm>
          <a:off x="4762728" y="3121968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Assessment</a:t>
          </a:r>
          <a:endParaRPr lang="en-AU" sz="2200" kern="1200" dirty="0"/>
        </a:p>
      </dsp:txBody>
      <dsp:txXfrm>
        <a:off x="4830012" y="3189252"/>
        <a:ext cx="1834184" cy="12434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0AAF7-5125-495B-B645-13D34904CC44}">
      <dsp:nvSpPr>
        <dsp:cNvPr id="0" name=""/>
        <dsp:cNvSpPr/>
      </dsp:nvSpPr>
      <dsp:spPr>
        <a:xfrm rot="5400000">
          <a:off x="1807966" y="1322346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7BF8E-A11F-4498-AFFD-B6375ACA2E29}">
      <dsp:nvSpPr>
        <dsp:cNvPr id="0" name=""/>
        <dsp:cNvSpPr/>
      </dsp:nvSpPr>
      <dsp:spPr>
        <a:xfrm>
          <a:off x="1498119" y="25930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Degree LO</a:t>
          </a:r>
          <a:endParaRPr lang="en-AU" sz="2200" kern="1200" dirty="0"/>
        </a:p>
      </dsp:txBody>
      <dsp:txXfrm>
        <a:off x="1565403" y="93214"/>
        <a:ext cx="1834184" cy="1243494"/>
      </dsp:txXfrm>
    </dsp:sp>
    <dsp:sp modelId="{90BF7EF9-E3D7-42D2-8C7C-51A8DCE362D7}">
      <dsp:nvSpPr>
        <dsp:cNvPr id="0" name=""/>
        <dsp:cNvSpPr/>
      </dsp:nvSpPr>
      <dsp:spPr>
        <a:xfrm>
          <a:off x="3466871" y="157360"/>
          <a:ext cx="1431882" cy="1113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7B5F2-A7EA-40D2-8E81-2F2B8D3525EB}">
      <dsp:nvSpPr>
        <dsp:cNvPr id="0" name=""/>
        <dsp:cNvSpPr/>
      </dsp:nvSpPr>
      <dsp:spPr>
        <a:xfrm rot="5400000">
          <a:off x="3440270" y="2870365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6EE71-A944-4BE0-9CDD-75239F675D0F}">
      <dsp:nvSpPr>
        <dsp:cNvPr id="0" name=""/>
        <dsp:cNvSpPr/>
      </dsp:nvSpPr>
      <dsp:spPr>
        <a:xfrm>
          <a:off x="3022418" y="1618874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Unit LO</a:t>
          </a:r>
          <a:endParaRPr lang="en-AU" sz="2200" kern="1200" dirty="0"/>
        </a:p>
      </dsp:txBody>
      <dsp:txXfrm>
        <a:off x="3089702" y="1686158"/>
        <a:ext cx="1834184" cy="1243494"/>
      </dsp:txXfrm>
    </dsp:sp>
    <dsp:sp modelId="{FBB04A49-F1EB-4A2E-9896-3455A564B609}">
      <dsp:nvSpPr>
        <dsp:cNvPr id="0" name=""/>
        <dsp:cNvSpPr/>
      </dsp:nvSpPr>
      <dsp:spPr>
        <a:xfrm>
          <a:off x="5099176" y="1705379"/>
          <a:ext cx="1431882" cy="1113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CCDEC-E241-4F18-ABE8-5C6471AFE11A}">
      <dsp:nvSpPr>
        <dsp:cNvPr id="0" name=""/>
        <dsp:cNvSpPr/>
      </dsp:nvSpPr>
      <dsp:spPr>
        <a:xfrm>
          <a:off x="4762728" y="3121968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 dirty="0" smtClean="0"/>
            <a:t>Assessment</a:t>
          </a:r>
          <a:endParaRPr lang="en-AU" sz="2200" kern="1200" dirty="0"/>
        </a:p>
      </dsp:txBody>
      <dsp:txXfrm>
        <a:off x="4830012" y="3189252"/>
        <a:ext cx="1834184" cy="12434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0AAF7-5125-495B-B645-13D34904CC44}">
      <dsp:nvSpPr>
        <dsp:cNvPr id="0" name=""/>
        <dsp:cNvSpPr/>
      </dsp:nvSpPr>
      <dsp:spPr>
        <a:xfrm rot="5400000">
          <a:off x="3403679" y="811730"/>
          <a:ext cx="1169501" cy="1331436"/>
        </a:xfrm>
        <a:prstGeom prst="mathPlus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57BF8E-A11F-4498-AFFD-B6375ACA2E29}">
      <dsp:nvSpPr>
        <dsp:cNvPr id="0" name=""/>
        <dsp:cNvSpPr/>
      </dsp:nvSpPr>
      <dsp:spPr>
        <a:xfrm>
          <a:off x="1306480" y="748683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>
              <a:solidFill>
                <a:srgbClr val="FF0000"/>
              </a:solidFill>
            </a:rPr>
            <a:t>Degree LO</a:t>
          </a:r>
          <a:endParaRPr lang="en-AU" sz="1700" kern="1200" dirty="0">
            <a:solidFill>
              <a:srgbClr val="FF0000"/>
            </a:solidFill>
          </a:endParaRPr>
        </a:p>
      </dsp:txBody>
      <dsp:txXfrm>
        <a:off x="1373764" y="815967"/>
        <a:ext cx="1834184" cy="1243494"/>
      </dsp:txXfrm>
    </dsp:sp>
    <dsp:sp modelId="{90BF7EF9-E3D7-42D2-8C7C-51A8DCE362D7}">
      <dsp:nvSpPr>
        <dsp:cNvPr id="0" name=""/>
        <dsp:cNvSpPr/>
      </dsp:nvSpPr>
      <dsp:spPr>
        <a:xfrm>
          <a:off x="3466871" y="157360"/>
          <a:ext cx="1431882" cy="1113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07B5F2-A7EA-40D2-8E81-2F2B8D3525EB}">
      <dsp:nvSpPr>
        <dsp:cNvPr id="0" name=""/>
        <dsp:cNvSpPr/>
      </dsp:nvSpPr>
      <dsp:spPr>
        <a:xfrm rot="5400000">
          <a:off x="3835733" y="2251886"/>
          <a:ext cx="1169501" cy="13314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6EE71-A944-4BE0-9CDD-75239F675D0F}">
      <dsp:nvSpPr>
        <dsp:cNvPr id="0" name=""/>
        <dsp:cNvSpPr/>
      </dsp:nvSpPr>
      <dsp:spPr>
        <a:xfrm>
          <a:off x="4690856" y="748683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Unit LO</a:t>
          </a:r>
          <a:endParaRPr lang="en-AU" sz="1700" kern="1200" dirty="0"/>
        </a:p>
      </dsp:txBody>
      <dsp:txXfrm>
        <a:off x="4758140" y="815967"/>
        <a:ext cx="1834184" cy="1243494"/>
      </dsp:txXfrm>
    </dsp:sp>
    <dsp:sp modelId="{FBB04A49-F1EB-4A2E-9896-3455A564B609}">
      <dsp:nvSpPr>
        <dsp:cNvPr id="0" name=""/>
        <dsp:cNvSpPr/>
      </dsp:nvSpPr>
      <dsp:spPr>
        <a:xfrm>
          <a:off x="5099176" y="1705379"/>
          <a:ext cx="1431882" cy="11138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CCDEC-E241-4F18-ABE8-5C6471AFE11A}">
      <dsp:nvSpPr>
        <dsp:cNvPr id="0" name=""/>
        <dsp:cNvSpPr/>
      </dsp:nvSpPr>
      <dsp:spPr>
        <a:xfrm>
          <a:off x="5410940" y="2548873"/>
          <a:ext cx="1968752" cy="13780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Assessment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700" kern="1200" dirty="0" smtClean="0"/>
            <a:t>(Context/Level)</a:t>
          </a:r>
          <a:endParaRPr lang="en-AU" sz="1700" kern="1200" dirty="0"/>
        </a:p>
      </dsp:txBody>
      <dsp:txXfrm>
        <a:off x="5478224" y="2616157"/>
        <a:ext cx="1834184" cy="1243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8644-02BC-4965-9A79-C0DC1D9BBE66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740D2-39E3-423F-810B-F174B9DDAD7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1527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4D57-101D-4248-A89A-1027F2BBA11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0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4D57-101D-4248-A89A-1027F2BBA11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0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AE4D57-101D-4248-A89A-1027F2BBA11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70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345235-1A22-45FF-9A44-90FEDD385E22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5321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6151EA-4348-4485-8A3E-8830E1E2AB95}" type="slidenum">
              <a:rPr lang="en-AU" smtClean="0"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7588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87B2-7C4F-436A-88D2-C57BD9B9101E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A84-3874-4341-B9FA-A671A6BE0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38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87B2-7C4F-436A-88D2-C57BD9B9101E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A84-3874-4341-B9FA-A671A6BE0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8945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87B2-7C4F-436A-88D2-C57BD9B9101E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A84-3874-4341-B9FA-A671A6BE0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98579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87B2-7C4F-436A-88D2-C57BD9B9101E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A84-3874-4341-B9FA-A671A6BE0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92829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87B2-7C4F-436A-88D2-C57BD9B9101E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A84-3874-4341-B9FA-A671A6BE0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2567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87B2-7C4F-436A-88D2-C57BD9B9101E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A84-3874-4341-B9FA-A671A6BE0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5166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87B2-7C4F-436A-88D2-C57BD9B9101E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A84-3874-4341-B9FA-A671A6BE0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67856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87B2-7C4F-436A-88D2-C57BD9B9101E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A84-3874-4341-B9FA-A671A6BE0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234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algn="l"/>
            <a:r>
              <a:rPr lang="en-AU" dirty="0" smtClean="0"/>
              <a:t>Romy Lawson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6185166"/>
            <a:ext cx="2085950" cy="59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87B2-7C4F-436A-88D2-C57BD9B9101E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A84-3874-4341-B9FA-A671A6BE0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6677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87B2-7C4F-436A-88D2-C57BD9B9101E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A84-3874-4341-B9FA-A671A6BE0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4425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87B2-7C4F-436A-88D2-C57BD9B9101E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A84-3874-4341-B9FA-A671A6BE0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3796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487B2-7C4F-436A-88D2-C57BD9B9101E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2A84-3874-4341-B9FA-A671A6BE0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525218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6613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021288"/>
            <a:ext cx="2657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0206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1898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88150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6450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692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44238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2507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70348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47522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03911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487B2-7C4F-436A-88D2-C57BD9B9101E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62A84-3874-4341-B9FA-A671A6BE08B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786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F52A6A-0E20-4CFA-A9F6-5A375007A0EB}" type="datetimeFigureOut">
              <a:rPr lang="en-AU" smtClean="0"/>
              <a:t>30/08/2014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8A04A-A929-4460-9555-26907582424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56765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1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1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assuringlearning.co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07504" y="1752601"/>
            <a:ext cx="8928992" cy="31885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3000" i="1" dirty="0"/>
              <a:t>Whole of Degree Design  - </a:t>
            </a:r>
            <a:r>
              <a:rPr lang="en-AU" sz="3000" i="1" dirty="0" smtClean="0"/>
              <a:t/>
            </a:r>
            <a:br>
              <a:rPr lang="en-AU" sz="3000" i="1" dirty="0" smtClean="0"/>
            </a:br>
            <a:r>
              <a:rPr lang="en-AU" sz="3000" i="1" dirty="0" smtClean="0"/>
              <a:t>Embedding </a:t>
            </a:r>
            <a:r>
              <a:rPr lang="en-AU" sz="3000" i="1" dirty="0"/>
              <a:t>Scaffolded Authentic </a:t>
            </a:r>
            <a:r>
              <a:rPr lang="en-AU" sz="3000" i="1" dirty="0" smtClean="0"/>
              <a:t>Assessment</a:t>
            </a:r>
            <a:r>
              <a:rPr lang="en-AU" sz="3600" i="1" dirty="0" smtClean="0"/>
              <a:t/>
            </a:r>
            <a:br>
              <a:rPr lang="en-AU" sz="3600" i="1" dirty="0" smtClean="0"/>
            </a:br>
            <a:r>
              <a:rPr lang="en-AU" sz="3600" i="1" dirty="0"/>
              <a:t/>
            </a:r>
            <a:br>
              <a:rPr lang="en-AU" sz="3600" i="1" dirty="0"/>
            </a:br>
            <a:r>
              <a:rPr lang="en-AU" sz="2800" dirty="0" smtClean="0"/>
              <a:t>Romy Lawson</a:t>
            </a:r>
            <a:br>
              <a:rPr lang="en-AU" sz="2800" dirty="0" smtClean="0"/>
            </a:br>
            <a:r>
              <a:rPr lang="en-AU" sz="2800" dirty="0" smtClean="0"/>
              <a:t>romy@uow.edu.au</a:t>
            </a: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43261" y="5805264"/>
            <a:ext cx="7500739" cy="1199704"/>
          </a:xfrm>
        </p:spPr>
        <p:txBody>
          <a:bodyPr/>
          <a:lstStyle/>
          <a:p>
            <a:pPr algn="ctr">
              <a:defRPr/>
            </a:pPr>
            <a:r>
              <a:rPr lang="en-AU" dirty="0">
                <a:solidFill>
                  <a:srgbClr val="FFCC00"/>
                </a:solidFill>
              </a:rPr>
              <a:t>Myths &amp; Movements: Reimagining Higher Education </a:t>
            </a:r>
            <a:r>
              <a:rPr lang="en-AU" dirty="0" smtClean="0">
                <a:solidFill>
                  <a:srgbClr val="FFCC00"/>
                </a:solidFill>
              </a:rPr>
              <a:t>Assessment</a:t>
            </a:r>
            <a:endParaRPr lang="en-US" dirty="0">
              <a:solidFill>
                <a:srgbClr val="FFCC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269" y="716086"/>
            <a:ext cx="452030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7" y="137470"/>
            <a:ext cx="39624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01208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95265"/>
            <a:ext cx="3798962" cy="1104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9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en-AU" dirty="0" smtClean="0"/>
              <a:t>Whole of </a:t>
            </a:r>
            <a:r>
              <a:rPr lang="en-AU" dirty="0" smtClean="0"/>
              <a:t>Degree </a:t>
            </a:r>
            <a:r>
              <a:rPr lang="en-AU" dirty="0" smtClean="0"/>
              <a:t>Approach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972394" y="337283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71600" y="272475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971600" y="405820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2172172" y="337283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2171378" y="272475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2171378" y="405820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3420666" y="337283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3419872" y="272475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3419872" y="405820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4716810" y="337283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4716016" y="272475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4716016" y="405820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1" name="Picture 3" descr="C:\Users\romy\AppData\Local\Microsoft\Windows\Temporary Internet Files\Content.IE5\AOBSOF40\MP9003141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724757"/>
            <a:ext cx="2947350" cy="18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19" y="2757091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18" y="3399476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16" y="2776142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96" y="3395800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80" y="2723976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29" y="3372830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97" y="4104149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29" y="4074197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85" y="2747728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36" y="3387636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85" y="4099447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13" y="4081178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71" y="6021288"/>
            <a:ext cx="2657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83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169" y="692696"/>
            <a:ext cx="8229600" cy="1143000"/>
          </a:xfrm>
        </p:spPr>
        <p:txBody>
          <a:bodyPr/>
          <a:lstStyle/>
          <a:p>
            <a:r>
              <a:rPr lang="en-AU" dirty="0" smtClean="0"/>
              <a:t>Whole of </a:t>
            </a:r>
            <a:r>
              <a:rPr lang="en-AU" dirty="0" smtClean="0"/>
              <a:t>Degree </a:t>
            </a:r>
            <a:r>
              <a:rPr lang="en-AU" dirty="0" smtClean="0"/>
              <a:t>Approach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972394" y="337283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971600" y="272475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971600" y="405820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/>
          <p:cNvSpPr/>
          <p:nvPr/>
        </p:nvSpPr>
        <p:spPr>
          <a:xfrm>
            <a:off x="2172172" y="337283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2171378" y="272475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2171378" y="405820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3420666" y="337283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 18"/>
          <p:cNvSpPr/>
          <p:nvPr/>
        </p:nvSpPr>
        <p:spPr>
          <a:xfrm>
            <a:off x="3419872" y="272475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 19"/>
          <p:cNvSpPr/>
          <p:nvPr/>
        </p:nvSpPr>
        <p:spPr>
          <a:xfrm>
            <a:off x="3419872" y="405820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/>
          <p:cNvSpPr/>
          <p:nvPr/>
        </p:nvSpPr>
        <p:spPr>
          <a:xfrm>
            <a:off x="4716810" y="3372830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 21"/>
          <p:cNvSpPr/>
          <p:nvPr/>
        </p:nvSpPr>
        <p:spPr>
          <a:xfrm>
            <a:off x="4716016" y="272475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4716016" y="4058208"/>
            <a:ext cx="8640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51" name="Picture 3" descr="C:\Users\romy\AppData\Local\Microsoft\Windows\Temporary Internet Files\Content.IE5\AOBSOF40\MP90031416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2724757"/>
            <a:ext cx="2947350" cy="180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19" y="2757091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818" y="3399476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516" y="2776142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96" y="3395800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80" y="2723976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29" y="3372830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597" y="4104149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029" y="4074197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85" y="2747728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536" y="3387636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885" y="4099447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romy\AppData\Local\Microsoft\Windows\Temporary Internet Files\Content.IE5\ZWFCWY99\MC91021732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13" y="4081178"/>
            <a:ext cx="457657" cy="45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>
            <a:stCxn id="7" idx="3"/>
            <a:endCxn id="14" idx="1"/>
          </p:cNvCxnSpPr>
          <p:nvPr/>
        </p:nvCxnSpPr>
        <p:spPr>
          <a:xfrm>
            <a:off x="1835696" y="2976786"/>
            <a:ext cx="3356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1866998" y="4328504"/>
            <a:ext cx="3356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381128" y="3601887"/>
            <a:ext cx="3356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3084984" y="3601887"/>
            <a:ext cx="3356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834848" y="3633300"/>
            <a:ext cx="3356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403646" y="3888125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4380334" y="4274881"/>
            <a:ext cx="33568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2579344" y="3876886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708446" y="4192925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2579344" y="3156806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3866831" y="3876886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104123" y="3183452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5148858" y="3888125"/>
            <a:ext cx="0" cy="2160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0" y="6096000"/>
            <a:ext cx="2657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272475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/>
              <a:t>Critical Thinking</a:t>
            </a:r>
            <a:endParaRPr lang="en-AU" sz="1200" dirty="0"/>
          </a:p>
        </p:txBody>
      </p:sp>
      <p:sp>
        <p:nvSpPr>
          <p:cNvPr id="50" name="TextBox 49"/>
          <p:cNvSpPr txBox="1"/>
          <p:nvPr/>
        </p:nvSpPr>
        <p:spPr>
          <a:xfrm>
            <a:off x="0" y="3383184"/>
            <a:ext cx="972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200" dirty="0" smtClean="0"/>
              <a:t>Ethical Awareness</a:t>
            </a:r>
            <a:endParaRPr lang="en-AU" sz="1200" dirty="0"/>
          </a:p>
        </p:txBody>
      </p:sp>
      <p:pic>
        <p:nvPicPr>
          <p:cNvPr id="53" name="Picture 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0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Writing </a:t>
            </a:r>
            <a:r>
              <a:rPr lang="en-AU" dirty="0" smtClean="0">
                <a:solidFill>
                  <a:srgbClr val="FF0000"/>
                </a:solidFill>
              </a:rPr>
              <a:t>Degree</a:t>
            </a:r>
            <a:r>
              <a:rPr lang="en-AU" dirty="0" smtClean="0"/>
              <a:t> </a:t>
            </a:r>
            <a:r>
              <a:rPr lang="en-AU" dirty="0" smtClean="0"/>
              <a:t>Learning Outcomes</a:t>
            </a:r>
          </a:p>
          <a:p>
            <a:r>
              <a:rPr lang="en-AU" dirty="0" smtClean="0"/>
              <a:t>Understanding Criteria and Standards needed to achieve the </a:t>
            </a:r>
            <a:r>
              <a:rPr lang="en-AU" dirty="0" smtClean="0"/>
              <a:t>DLOs </a:t>
            </a:r>
            <a:r>
              <a:rPr lang="en-AU" dirty="0" smtClean="0"/>
              <a:t>(</a:t>
            </a:r>
            <a:r>
              <a:rPr lang="en-AU" dirty="0" smtClean="0">
                <a:solidFill>
                  <a:srgbClr val="FF0000"/>
                </a:solidFill>
              </a:rPr>
              <a:t>whole of </a:t>
            </a:r>
            <a:r>
              <a:rPr lang="en-AU" dirty="0" smtClean="0">
                <a:solidFill>
                  <a:srgbClr val="FF0000"/>
                </a:solidFill>
              </a:rPr>
              <a:t>degree </a:t>
            </a:r>
            <a:r>
              <a:rPr lang="en-AU" dirty="0" smtClean="0"/>
              <a:t>rubrics)</a:t>
            </a:r>
          </a:p>
          <a:p>
            <a:r>
              <a:rPr lang="en-AU" dirty="0" smtClean="0"/>
              <a:t>Designing Authentic </a:t>
            </a:r>
            <a:r>
              <a:rPr lang="en-AU" dirty="0" smtClean="0">
                <a:solidFill>
                  <a:srgbClr val="FF0000"/>
                </a:solidFill>
              </a:rPr>
              <a:t>Scaffolded</a:t>
            </a:r>
            <a:r>
              <a:rPr lang="en-AU" dirty="0" smtClean="0"/>
              <a:t> Assessment of </a:t>
            </a:r>
            <a:r>
              <a:rPr lang="en-AU" dirty="0" smtClean="0"/>
              <a:t>DLOS</a:t>
            </a:r>
            <a:endParaRPr lang="en-AU" dirty="0" smtClean="0"/>
          </a:p>
          <a:p>
            <a:r>
              <a:rPr lang="en-AU" dirty="0" smtClean="0"/>
              <a:t>Teaching </a:t>
            </a:r>
            <a:r>
              <a:rPr lang="en-AU" dirty="0" smtClean="0"/>
              <a:t>DLOs </a:t>
            </a:r>
            <a:r>
              <a:rPr lang="en-AU" dirty="0" smtClean="0"/>
              <a:t>with Effective Feedback/</a:t>
            </a:r>
            <a:r>
              <a:rPr lang="en-AU" dirty="0" err="1">
                <a:solidFill>
                  <a:srgbClr val="FF0000"/>
                </a:solidFill>
              </a:rPr>
              <a:t>F</a:t>
            </a:r>
            <a:r>
              <a:rPr lang="en-AU" dirty="0" err="1" smtClean="0">
                <a:solidFill>
                  <a:srgbClr val="FF0000"/>
                </a:solidFill>
              </a:rPr>
              <a:t>eedforward</a:t>
            </a:r>
            <a:r>
              <a:rPr lang="en-AU" dirty="0" smtClean="0"/>
              <a:t> Mechanisms</a:t>
            </a:r>
          </a:p>
          <a:p>
            <a:r>
              <a:rPr lang="en-AU" dirty="0" smtClean="0"/>
              <a:t>Leading the Process – Facilitating Change</a:t>
            </a:r>
          </a:p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Whole of </a:t>
            </a:r>
            <a:r>
              <a:rPr lang="en-AU" dirty="0" smtClean="0"/>
              <a:t>Degree </a:t>
            </a:r>
            <a:r>
              <a:rPr lang="en-AU" dirty="0" smtClean="0"/>
              <a:t>Process – How?</a:t>
            </a:r>
            <a:endParaRPr lang="en-A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8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Designing learning</a:t>
            </a:r>
            <a:endParaRPr lang="en-A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21525617"/>
              </p:ext>
            </p:extLst>
          </p:nvPr>
        </p:nvGraphicFramePr>
        <p:xfrm>
          <a:off x="539552" y="1484784"/>
          <a:ext cx="8184232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571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National (International)</a:t>
            </a:r>
          </a:p>
          <a:p>
            <a:pPr lvl="1"/>
            <a:r>
              <a:rPr lang="en-US" sz="2500" dirty="0" smtClean="0"/>
              <a:t>Government Regulations</a:t>
            </a:r>
          </a:p>
          <a:p>
            <a:pPr lvl="1"/>
            <a:r>
              <a:rPr lang="en-US" sz="2500" dirty="0" smtClean="0"/>
              <a:t>Discipline Thresholds</a:t>
            </a:r>
            <a:endParaRPr lang="en-US" sz="2500" dirty="0" smtClean="0"/>
          </a:p>
          <a:p>
            <a:pPr lvl="1"/>
            <a:r>
              <a:rPr lang="en-US" sz="2500" dirty="0" smtClean="0"/>
              <a:t>Professional Bodies</a:t>
            </a:r>
          </a:p>
          <a:p>
            <a:endParaRPr lang="en-US" sz="45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83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69" y="2145854"/>
            <a:ext cx="6705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724128" y="186221"/>
            <a:ext cx="3419872" cy="2340633"/>
            <a:chOff x="5724128" y="186221"/>
            <a:chExt cx="3419872" cy="2340633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3640" y="859979"/>
              <a:ext cx="2066925" cy="857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300" y="1717229"/>
              <a:ext cx="2552700" cy="809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4128" y="186221"/>
              <a:ext cx="303847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4669"/>
            <a:ext cx="1728192" cy="1232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17032"/>
            <a:ext cx="7277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9441"/>
            <a:ext cx="2520280" cy="138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85184"/>
            <a:ext cx="347662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964" y="5036765"/>
            <a:ext cx="4426285" cy="1000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726" y="2818234"/>
            <a:ext cx="96202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6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64704"/>
            <a:ext cx="7128792" cy="4881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58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500" dirty="0" smtClean="0"/>
              <a:t>National (International)</a:t>
            </a:r>
          </a:p>
          <a:p>
            <a:pPr lvl="1"/>
            <a:r>
              <a:rPr lang="en-US" sz="4000" dirty="0" smtClean="0"/>
              <a:t>Government Regulations</a:t>
            </a:r>
          </a:p>
          <a:p>
            <a:pPr lvl="1"/>
            <a:r>
              <a:rPr lang="en-US" sz="4000" dirty="0" smtClean="0"/>
              <a:t>Discipline Thresholds</a:t>
            </a:r>
            <a:endParaRPr lang="en-US" sz="4000" dirty="0" smtClean="0"/>
          </a:p>
          <a:p>
            <a:pPr lvl="1"/>
            <a:r>
              <a:rPr lang="en-US" sz="4000" dirty="0" smtClean="0"/>
              <a:t>Professional Bodies</a:t>
            </a:r>
            <a:endParaRPr lang="en-US" dirty="0" smtClean="0"/>
          </a:p>
          <a:p>
            <a:endParaRPr lang="en-US" sz="4500" dirty="0" smtClean="0"/>
          </a:p>
          <a:p>
            <a:r>
              <a:rPr lang="en-US" sz="4500" dirty="0" smtClean="0"/>
              <a:t>Institutional/Faculty </a:t>
            </a:r>
            <a:endParaRPr lang="en-US" sz="4500" dirty="0"/>
          </a:p>
          <a:p>
            <a:pPr lvl="1"/>
            <a:r>
              <a:rPr lang="en-US" sz="4000" dirty="0" smtClean="0"/>
              <a:t>University </a:t>
            </a:r>
            <a:r>
              <a:rPr lang="en-US" sz="4000" dirty="0"/>
              <a:t>requirements (point of distinction</a:t>
            </a:r>
            <a:r>
              <a:rPr lang="en-US" sz="4000" dirty="0" smtClean="0"/>
              <a:t>)</a:t>
            </a:r>
            <a:endParaRPr lang="en-US" sz="4000" dirty="0"/>
          </a:p>
          <a:p>
            <a:pPr marL="0" indent="0">
              <a:buNone/>
            </a:pPr>
            <a:r>
              <a:rPr lang="en-AU" sz="4000" dirty="0"/>
              <a:t>		</a:t>
            </a:r>
          </a:p>
          <a:p>
            <a:r>
              <a:rPr lang="en-US" sz="4500" dirty="0" smtClean="0"/>
              <a:t>Degree</a:t>
            </a:r>
            <a:endParaRPr lang="en-US" sz="4500" dirty="0"/>
          </a:p>
          <a:p>
            <a:pPr lvl="1"/>
            <a:r>
              <a:rPr lang="en-US" sz="4000" dirty="0"/>
              <a:t>Context</a:t>
            </a:r>
          </a:p>
          <a:p>
            <a:pPr lvl="1"/>
            <a:r>
              <a:rPr lang="en-US" sz="4000" dirty="0"/>
              <a:t>Level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80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347949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are you assessing?</a:t>
            </a:r>
            <a:endParaRPr lang="en-A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7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Valid Data for Quality Assurance</a:t>
            </a:r>
            <a:endParaRPr lang="en-AU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Although quality assurance has been recognised as a critical component of educational enhancement principles there is little consistency as to how to achieve it. 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Of more concern, is the </a:t>
            </a:r>
            <a:r>
              <a:rPr lang="en-AU" dirty="0" smtClean="0">
                <a:solidFill>
                  <a:srgbClr val="FF0000"/>
                </a:solidFill>
              </a:rPr>
              <a:t>validity of the data </a:t>
            </a:r>
            <a:r>
              <a:rPr lang="en-AU" dirty="0" smtClean="0"/>
              <a:t>being used to assure quality.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068319"/>
            <a:ext cx="2657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17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WOLLONGONG AT A GLANCE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2" y="1220757"/>
            <a:ext cx="8187874" cy="441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6532765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Streamlined Approach</a:t>
            </a:r>
            <a:endParaRPr lang="en-A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437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8526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Streamlined Approach</a:t>
            </a:r>
            <a:endParaRPr lang="en-AU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99592" y="1556792"/>
            <a:ext cx="7632848" cy="4752528"/>
          </a:xfrm>
          <a:prstGeom prst="line">
            <a:avLst/>
          </a:prstGeom>
          <a:ln w="203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83568" y="1268760"/>
            <a:ext cx="7560840" cy="5040560"/>
          </a:xfrm>
          <a:prstGeom prst="line">
            <a:avLst/>
          </a:prstGeom>
          <a:ln w="203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4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85867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Streamlined Approach</a:t>
            </a:r>
            <a:endParaRPr lang="en-A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52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Select a </a:t>
            </a:r>
            <a:r>
              <a:rPr lang="en-AU" dirty="0" smtClean="0"/>
              <a:t>Degree LO </a:t>
            </a:r>
            <a:endParaRPr lang="en-AU" dirty="0" smtClean="0"/>
          </a:p>
          <a:p>
            <a:pPr lvl="1"/>
            <a:r>
              <a:rPr lang="en-AU" dirty="0" smtClean="0"/>
              <a:t>How </a:t>
            </a:r>
            <a:r>
              <a:rPr lang="en-AU" dirty="0"/>
              <a:t>would students demonstrate </a:t>
            </a:r>
            <a:r>
              <a:rPr lang="en-AU" dirty="0" smtClean="0"/>
              <a:t>the competence </a:t>
            </a:r>
            <a:r>
              <a:rPr lang="en-AU" dirty="0"/>
              <a:t>in industry/profession/real life?</a:t>
            </a:r>
          </a:p>
          <a:p>
            <a:pPr lvl="1"/>
            <a:r>
              <a:rPr lang="en-AU" dirty="0" smtClean="0"/>
              <a:t>Where would it take place? </a:t>
            </a:r>
          </a:p>
          <a:p>
            <a:pPr lvl="1"/>
            <a:r>
              <a:rPr lang="en-AU" dirty="0" smtClean="0"/>
              <a:t>How would you judge if it was good?</a:t>
            </a:r>
          </a:p>
          <a:p>
            <a:r>
              <a:rPr lang="en-AU" dirty="0" smtClean="0"/>
              <a:t>Translate this into an </a:t>
            </a:r>
            <a:r>
              <a:rPr lang="en-AU" dirty="0" smtClean="0">
                <a:solidFill>
                  <a:srgbClr val="FF0000"/>
                </a:solidFill>
              </a:rPr>
              <a:t>authentic</a:t>
            </a:r>
            <a:r>
              <a:rPr lang="en-AU" dirty="0" smtClean="0"/>
              <a:t> assessment tasks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Step 1 – 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Design </a:t>
            </a:r>
            <a:r>
              <a:rPr lang="en-AU" dirty="0" smtClean="0"/>
              <a:t>Authentic Assessment</a:t>
            </a:r>
            <a:endParaRPr lang="en-A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27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/>
              <a:t>Step </a:t>
            </a:r>
            <a:r>
              <a:rPr lang="en-AU" dirty="0" smtClean="0"/>
              <a:t>2 –Rubric Development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996294"/>
              </p:ext>
            </p:extLst>
          </p:nvPr>
        </p:nvGraphicFramePr>
        <p:xfrm>
          <a:off x="471398" y="996380"/>
          <a:ext cx="8136904" cy="5141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41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STANDARD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BELOW EXPECTATIONS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latin typeface="Calibri"/>
                          <a:ea typeface="Calibri"/>
                          <a:cs typeface="Times New Roman"/>
                        </a:rPr>
                        <a:t>MEETS EXPECTATIONS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latin typeface="Calibri"/>
                          <a:ea typeface="Calibri"/>
                          <a:cs typeface="Times New Roman"/>
                        </a:rPr>
                        <a:t>EXCEEDS EXPECTATIONS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9378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200" b="1" dirty="0">
                          <a:latin typeface="Arial"/>
                          <a:ea typeface="Calibri"/>
                          <a:cs typeface="Times New Roman"/>
                        </a:rPr>
                        <a:t>GRADE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Arial"/>
                          <a:ea typeface="Calibri"/>
                          <a:cs typeface="Times New Roman"/>
                        </a:rPr>
                        <a:t>CRITERIA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-457200" algn="l"/>
                        </a:tabLst>
                      </a:pP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endParaRPr lang="en-AU" sz="1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-457200" algn="l"/>
                        </a:tabLst>
                      </a:pPr>
                      <a:r>
                        <a:rPr lang="en-AU" sz="1400" b="1" dirty="0" smtClean="0">
                          <a:latin typeface="Arial"/>
                          <a:ea typeface="Calibri"/>
                          <a:cs typeface="Times New Roman"/>
                        </a:rPr>
                        <a:t>Z                              →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-457200" algn="l"/>
                        </a:tabLst>
                      </a:pPr>
                      <a:endParaRPr lang="en-AU" sz="1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-457200" algn="l"/>
                        </a:tabLst>
                      </a:pPr>
                      <a:r>
                        <a:rPr lang="en-AU" sz="1400" b="1" dirty="0" smtClean="0">
                          <a:latin typeface="Arial"/>
                          <a:ea typeface="Calibri"/>
                          <a:cs typeface="Times New Roman"/>
                        </a:rPr>
                        <a:t>P               </a:t>
                      </a: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→            </a:t>
                      </a:r>
                      <a:r>
                        <a:rPr lang="en-AU" sz="1400" b="1" dirty="0" smtClean="0">
                          <a:latin typeface="Arial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C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-457200" algn="l"/>
                        </a:tabLst>
                      </a:pPr>
                      <a:endParaRPr lang="en-AU" sz="1400" b="1" dirty="0" smtClean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1000"/>
                        </a:spcAft>
                        <a:tabLst>
                          <a:tab pos="-457200" algn="l"/>
                        </a:tabLst>
                      </a:pPr>
                      <a:r>
                        <a:rPr lang="en-AU" sz="1400" b="1" dirty="0" smtClean="0">
                          <a:latin typeface="Arial"/>
                          <a:ea typeface="Calibri"/>
                          <a:cs typeface="Times New Roman"/>
                        </a:rPr>
                        <a:t>D               </a:t>
                      </a: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→    </a:t>
                      </a:r>
                      <a:r>
                        <a:rPr lang="en-AU" sz="1400" b="1" dirty="0" smtClean="0">
                          <a:latin typeface="Arial"/>
                          <a:ea typeface="Calibri"/>
                          <a:cs typeface="Times New Roman"/>
                        </a:rPr>
                        <a:t>        </a:t>
                      </a:r>
                      <a:r>
                        <a:rPr lang="en-AU" sz="1400" b="1" dirty="0">
                          <a:latin typeface="Arial"/>
                          <a:ea typeface="Calibri"/>
                          <a:cs typeface="Times New Roman"/>
                        </a:rPr>
                        <a:t>HD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020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latin typeface="Calibri"/>
                          <a:ea typeface="Calibri"/>
                          <a:cs typeface="Times New Roman"/>
                        </a:rPr>
                        <a:t>Demonstration of inter-relationships between differing business related disciplines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Limited demonstration of integration between disciplines. 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e.g. identification or description only.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Sound demonstration of integration between disciplines. 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e.g.  examination, explanation, interpretation, application or analysis of interrelationships.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Comprehensive demonstration of integration between disciplines.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e.g. detailed examination, insightful analysis or interpretation, synthesis, extrapolation, evaluation and/or recommendations. 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108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865755" algn="ctr"/>
                        </a:tabLst>
                      </a:pPr>
                      <a:r>
                        <a:rPr lang="en-AU" sz="1400" b="1">
                          <a:latin typeface="Calibri"/>
                          <a:ea typeface="Calibri"/>
                          <a:cs typeface="Times New Roman"/>
                        </a:rPr>
                        <a:t>Application of critical understandings of theoretical concepts underpinning perspectives in industry based scenarios. 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latin typeface="Calibri"/>
                          <a:ea typeface="Calibri"/>
                          <a:cs typeface="Times New Roman"/>
                        </a:rPr>
                        <a:t>No / little application of critical understandings demonstrated. 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e.g. Only one perspective drawn on to demonstrate concepts.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>
                          <a:latin typeface="Calibri"/>
                          <a:ea typeface="Calibri"/>
                          <a:cs typeface="Times New Roman"/>
                        </a:rPr>
                        <a:t>Application of critical understandings demonstrated.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>
                          <a:latin typeface="Calibri"/>
                          <a:ea typeface="Calibri"/>
                          <a:cs typeface="Times New Roman"/>
                        </a:rPr>
                        <a:t> e.g. 2-3 perspectives drawn on to demonstrate concepts.</a:t>
                      </a:r>
                      <a:endParaRPr lang="en-A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b="1" dirty="0">
                          <a:latin typeface="Calibri"/>
                          <a:ea typeface="Calibri"/>
                          <a:cs typeface="Times New Roman"/>
                        </a:rPr>
                        <a:t>Convincing application of critical understandings demonstrated.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AU" sz="1400" dirty="0">
                          <a:latin typeface="Calibri"/>
                          <a:ea typeface="Calibri"/>
                          <a:cs typeface="Times New Roman"/>
                        </a:rPr>
                        <a:t>e.g. Relevant and innovative application drawn from multiple / global perspectives.</a:t>
                      </a:r>
                      <a:endParaRPr lang="en-A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94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751056"/>
              </p:ext>
            </p:extLst>
          </p:nvPr>
        </p:nvGraphicFramePr>
        <p:xfrm>
          <a:off x="251521" y="980728"/>
          <a:ext cx="8784976" cy="58772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5662"/>
                <a:gridCol w="2196438"/>
                <a:gridCol w="2196438"/>
                <a:gridCol w="2196438"/>
              </a:tblGrid>
              <a:tr h="24554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200" kern="1200" dirty="0" smtClean="0">
                          <a:effectLst/>
                        </a:rPr>
                        <a:t>Degree LO1 </a:t>
                      </a:r>
                      <a:r>
                        <a:rPr lang="en-AU" sz="1200" kern="1200" dirty="0">
                          <a:effectLst/>
                        </a:rPr>
                        <a:t>Demonstrate essential knowledge necessary for a career in business related </a:t>
                      </a:r>
                      <a:r>
                        <a:rPr lang="en-AU" sz="1200" kern="1200" dirty="0" smtClean="0">
                          <a:effectLst/>
                        </a:rPr>
                        <a:t>professions</a:t>
                      </a:r>
                      <a:endParaRPr lang="en-GB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468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en-US" sz="700" b="0" dirty="0">
                          <a:effectLst/>
                        </a:rPr>
                        <a:t>	</a:t>
                      </a:r>
                      <a:endParaRPr lang="en-GB" sz="9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kern="150" dirty="0">
                          <a:effectLst/>
                        </a:rPr>
                        <a:t>Year 1: </a:t>
                      </a:r>
                      <a:r>
                        <a:rPr lang="en-AU" sz="1100" kern="150" dirty="0" smtClean="0">
                          <a:effectLst/>
                        </a:rPr>
                        <a:t>Foundation </a:t>
                      </a:r>
                      <a:endParaRPr lang="en-GB" sz="1800" kern="15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kern="150" dirty="0" smtClean="0">
                          <a:effectLst/>
                        </a:rPr>
                        <a:t> </a:t>
                      </a:r>
                      <a:endParaRPr lang="en-GB" sz="18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kern="150" dirty="0">
                          <a:effectLst/>
                        </a:rPr>
                        <a:t>Year 2: </a:t>
                      </a:r>
                      <a:r>
                        <a:rPr lang="en-AU" sz="1100" kern="150" dirty="0" smtClean="0">
                          <a:effectLst/>
                        </a:rPr>
                        <a:t>Intermediate</a:t>
                      </a:r>
                      <a:endParaRPr lang="en-GB" sz="18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100" kern="150" dirty="0">
                          <a:effectLst/>
                        </a:rPr>
                        <a:t>Year 3: Competent </a:t>
                      </a:r>
                      <a:endParaRPr lang="en-GB" sz="18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11091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GB" sz="1050" dirty="0">
                          <a:effectLst/>
                        </a:rPr>
                        <a:t>A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GB" sz="1050" dirty="0">
                          <a:effectLst/>
                        </a:rPr>
                        <a:t>Appreciation of essential concepts 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AU" sz="1000" dirty="0">
                          <a:effectLst/>
                        </a:rPr>
                        <a:t>necessary for a career in business and related professions.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Describes essential concepts of business.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Explains essential concepts of business, demonstrating application of concepts.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Interprets essential concepts of business hypothesising, and assessing aspects of the concepts.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08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GB" sz="1050">
                          <a:effectLst/>
                        </a:rPr>
                        <a:t>B</a:t>
                      </a:r>
                      <a:endParaRPr lang="en-GB" sz="12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GB" sz="1050">
                          <a:effectLst/>
                        </a:rPr>
                        <a:t>Critical analysis and evaluation of essential concepts.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Demonstrates some critical analysis/evaluation of essential concepts. 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e.g. Reference to concepts through definition or description only.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Demonstrates sound critical analysis / evaluation of essential concepts.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e.g.  analysis demonstrated through explanation, discussion, investigation, application, interpretation of concepts. 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Demonstrates thoughtful critical analysis and evaluation of essential concepts.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e.g. involvement of reflection, judgment, problem-solving, synthesis, assessment, prediction.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2087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C</a:t>
                      </a:r>
                      <a:endParaRPr lang="en-GB" sz="12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Consideration of the economic, social and cultural environments within which international businesses operate.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Demonstrates some consideration of the economic, social and cultural aspects of international business context.</a:t>
                      </a:r>
                      <a:endParaRPr lang="en-GB" sz="12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Demonstrates sound consideration of international economic, social and cultural differences between cultures and how these differences impact ways that business operates.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Demonstrates high level understanding of international economic, social and cultural environmental issues in an international business situation.</a:t>
                      </a:r>
                      <a:endParaRPr lang="en-GB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50" dirty="0">
                          <a:effectLst/>
                        </a:rPr>
                        <a:t>e.g. accurate explanation of relevant actions and prediction of responses.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n-AU" dirty="0" smtClean="0"/>
              <a:t>Whole of </a:t>
            </a:r>
            <a:r>
              <a:rPr lang="en-AU" dirty="0" smtClean="0"/>
              <a:t>Degree </a:t>
            </a:r>
            <a:r>
              <a:rPr lang="en-AU" dirty="0" smtClean="0"/>
              <a:t>Rubric</a:t>
            </a:r>
            <a:endParaRPr lang="en-A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31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97161"/>
              </p:ext>
            </p:extLst>
          </p:nvPr>
        </p:nvGraphicFramePr>
        <p:xfrm>
          <a:off x="323527" y="980727"/>
          <a:ext cx="8496946" cy="5688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3674"/>
                <a:gridCol w="2124424"/>
                <a:gridCol w="2124424"/>
                <a:gridCol w="2124424"/>
              </a:tblGrid>
              <a:tr h="54200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400" kern="1200" dirty="0" smtClean="0">
                          <a:effectLst/>
                        </a:rPr>
                        <a:t>DLO1 </a:t>
                      </a:r>
                      <a:r>
                        <a:rPr lang="en-AU" sz="1400" kern="1200" dirty="0">
                          <a:effectLst/>
                        </a:rPr>
                        <a:t>Demonstrate essential knowledge necessary for a career in business related professions</a:t>
                      </a:r>
                      <a:r>
                        <a:rPr lang="en-US" sz="1600" dirty="0">
                          <a:effectLst/>
                        </a:rPr>
                        <a:t>	</a:t>
                      </a:r>
                      <a:endParaRPr lang="en-GB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7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133475" algn="l"/>
                        </a:tabLst>
                      </a:pPr>
                      <a:r>
                        <a:rPr lang="en-US" sz="800">
                          <a:effectLst/>
                        </a:rPr>
                        <a:t>	</a:t>
                      </a:r>
                      <a:endParaRPr lang="en-GB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kern="150" dirty="0">
                          <a:effectLst/>
                        </a:rPr>
                        <a:t>Year 1: Foundation </a:t>
                      </a:r>
                      <a:endParaRPr lang="en-GB" sz="2000" kern="1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kern="150" dirty="0">
                          <a:effectLst/>
                        </a:rPr>
                        <a:t> </a:t>
                      </a:r>
                      <a:endParaRPr lang="en-GB" sz="20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kern="150" dirty="0">
                          <a:effectLst/>
                        </a:rPr>
                        <a:t>Year 2: Intermediate</a:t>
                      </a:r>
                      <a:endParaRPr lang="en-GB" sz="20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200" kern="150" dirty="0">
                          <a:effectLst/>
                        </a:rPr>
                        <a:t>Year 3: Competent </a:t>
                      </a:r>
                      <a:endParaRPr lang="en-GB" sz="2000" kern="15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11653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GB" sz="1100" dirty="0">
                          <a:effectLst/>
                        </a:rPr>
                        <a:t>A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GB" sz="1100" dirty="0">
                          <a:effectLst/>
                        </a:rPr>
                        <a:t>Appreciation of essential concepts </a:t>
                      </a:r>
                      <a:endParaRPr lang="en-GB" sz="14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AU" sz="1050" dirty="0">
                          <a:effectLst/>
                        </a:rPr>
                        <a:t>necessary for a career in business and related professions.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Describes essential concepts of business.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Explains essential concepts of business, demonstrating application of concepts.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Interprets essential concepts of business hypothesising, and assessing aspects of the concepts.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16169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GB" sz="1100">
                          <a:effectLst/>
                        </a:rPr>
                        <a:t>B</a:t>
                      </a:r>
                      <a:endParaRPr lang="en-GB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865755" algn="ctr"/>
                        </a:tabLst>
                      </a:pPr>
                      <a:r>
                        <a:rPr lang="en-GB" sz="1100">
                          <a:effectLst/>
                        </a:rPr>
                        <a:t>Critical analysis and evaluation of essential concepts.</a:t>
                      </a:r>
                      <a:endParaRPr lang="en-GB" sz="140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Demonstrates some critical analysis/evaluation of essential concepts.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e.g. Reference to concepts through definition or description only.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Demonstrates sound critical analysis / evaluation of essential concepts.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e.g.  analysis demonstrated through explanation, discussion, investigation, application, interpretation of concepts. 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Demonstrates thoughtful critical analysis and evaluation of essential concepts.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e.g. involvement of reflection, judgment, problem-solving, synthesis, assessment, prediction.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  <a:tr h="1987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</a:t>
                      </a:r>
                      <a:endParaRPr lang="en-GB" sz="14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Consideration of the economic, social and cultural environments within which international businesses operate.</a:t>
                      </a:r>
                      <a:endParaRPr lang="en-GB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Demonstrates some consideration of the economic, social and cultural aspects of international business context.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Demonstrates sound consideration of international economic, social and cultural differences between cultures and how these differences impact ways that business operates.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Demonstrates high level understanding of international economic, social and cultural environmental issues in an international business situation.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e.g. accurate explanation of relevant actions and prediction of responses.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572000" y="1484784"/>
            <a:ext cx="2088232" cy="15279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4283968" y="4221088"/>
            <a:ext cx="2520280" cy="25202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14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618194"/>
              </p:ext>
            </p:extLst>
          </p:nvPr>
        </p:nvGraphicFramePr>
        <p:xfrm>
          <a:off x="323528" y="979240"/>
          <a:ext cx="8424936" cy="5753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6234"/>
                <a:gridCol w="2106234"/>
                <a:gridCol w="2106234"/>
                <a:gridCol w="2106234"/>
              </a:tblGrid>
              <a:tr h="62688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Below</a:t>
                      </a:r>
                    </a:p>
                    <a:p>
                      <a:pPr algn="ctr"/>
                      <a:r>
                        <a:rPr lang="en-US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Meets</a:t>
                      </a:r>
                    </a:p>
                    <a:p>
                      <a:pPr algn="ctr"/>
                      <a:r>
                        <a:rPr lang="en-US" dirty="0" smtClean="0"/>
                        <a:t>P                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Exceeds</a:t>
                      </a:r>
                    </a:p>
                    <a:p>
                      <a:pPr algn="ctr"/>
                      <a:r>
                        <a:rPr lang="en-US" dirty="0" smtClean="0"/>
                        <a:t>D              HD</a:t>
                      </a:r>
                      <a:endParaRPr lang="en-GB" dirty="0"/>
                    </a:p>
                  </a:txBody>
                  <a:tcPr/>
                </a:tc>
              </a:tr>
              <a:tr h="626888">
                <a:tc>
                  <a:txBody>
                    <a:bodyPr/>
                    <a:lstStyle/>
                    <a:p>
                      <a:r>
                        <a:rPr lang="en-US" dirty="0" smtClean="0"/>
                        <a:t>ULO</a:t>
                      </a:r>
                      <a:endParaRPr lang="en-GB" dirty="0" smtClean="0"/>
                    </a:p>
                    <a:p>
                      <a:endParaRPr lang="en-GB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626888">
                <a:tc>
                  <a:txBody>
                    <a:bodyPr/>
                    <a:lstStyle/>
                    <a:p>
                      <a:r>
                        <a:rPr lang="en-US" dirty="0" smtClean="0"/>
                        <a:t>ULO</a:t>
                      </a:r>
                      <a:endParaRPr lang="en-US" dirty="0" smtClean="0"/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626888">
                <a:tc>
                  <a:txBody>
                    <a:bodyPr/>
                    <a:lstStyle/>
                    <a:p>
                      <a:r>
                        <a:rPr lang="en-US" dirty="0" smtClean="0"/>
                        <a:t>ULO</a:t>
                      </a:r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85110">
                <a:tc>
                  <a:txBody>
                    <a:bodyPr/>
                    <a:lstStyle/>
                    <a:p>
                      <a:r>
                        <a:rPr lang="en-US" dirty="0" smtClean="0"/>
                        <a:t>DLO1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Describes essential concepts of business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solidFill>
                            <a:srgbClr val="FF0000"/>
                          </a:solidFill>
                          <a:effectLst/>
                        </a:rPr>
                        <a:t>Explains essential concepts of business, demonstrating application of concepts.</a:t>
                      </a:r>
                      <a:endParaRPr lang="en-GB" sz="1600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Interprets essential concepts of business hypothesising, and assessing aspects of the concepts.</a:t>
                      </a:r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42614">
                <a:tc>
                  <a:txBody>
                    <a:bodyPr/>
                    <a:lstStyle/>
                    <a:p>
                      <a:r>
                        <a:rPr lang="en-US" dirty="0" smtClean="0"/>
                        <a:t>DLO1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>
                          <a:effectLst/>
                        </a:rPr>
                        <a:t>Demonstrates some consideration of the economic, social and cultural aspects of international business context.</a:t>
                      </a:r>
                      <a:endParaRPr lang="en-GB" sz="1600" dirty="0" smtClean="0">
                        <a:effectLst/>
                      </a:endParaRPr>
                    </a:p>
                    <a:p>
                      <a:endParaRPr kumimoji="0" lang="en-GB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solidFill>
                            <a:srgbClr val="FF0000"/>
                          </a:solidFill>
                          <a:effectLst/>
                        </a:rPr>
                        <a:t>Demonstrates sound consideration of international economic, social and cultural differences between cultures and how these differences impact ways that business operates</a:t>
                      </a:r>
                      <a:endParaRPr lang="en-GB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Demonstrates high level understanding of international economic, social and cultural environmental issues in an international business situation.</a:t>
                      </a:r>
                      <a:endParaRPr lang="en-GB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effectLst/>
                        </a:rPr>
                        <a:t>e.g. accurate explanation of relevant actions and prediction of responses.</a:t>
                      </a:r>
                      <a:endParaRPr lang="en-GB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87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994825"/>
              </p:ext>
            </p:extLst>
          </p:nvPr>
        </p:nvGraphicFramePr>
        <p:xfrm>
          <a:off x="323528" y="1556792"/>
          <a:ext cx="8712970" cy="52565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2173"/>
                <a:gridCol w="1503015"/>
                <a:gridCol w="1742594"/>
                <a:gridCol w="1742594"/>
                <a:gridCol w="1742594"/>
              </a:tblGrid>
              <a:tr h="590909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Criteria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Grad Cert Fail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Grad Cert Pass</a:t>
                      </a:r>
                    </a:p>
                    <a:p>
                      <a:r>
                        <a:rPr lang="en-US" sz="1000" dirty="0" smtClean="0"/>
                        <a:t>MCMR  Fail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Grad Cert Exceeds</a:t>
                      </a:r>
                    </a:p>
                    <a:p>
                      <a:r>
                        <a:rPr lang="en-US" sz="1000" dirty="0" smtClean="0"/>
                        <a:t>MCMR Pass</a:t>
                      </a:r>
                    </a:p>
                    <a:p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MCMR Exceeds</a:t>
                      </a:r>
                      <a:endParaRPr lang="en-GB" sz="1000" dirty="0"/>
                    </a:p>
                  </a:txBody>
                  <a:tcPr/>
                </a:tc>
              </a:tr>
              <a:tr h="1176742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1(a) Understands</a:t>
                      </a:r>
                      <a:r>
                        <a:rPr lang="en-US" sz="1000" baseline="0" dirty="0" smtClean="0"/>
                        <a:t> the theories and standards for the purpose of applying them in practice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Does not identify key concepts</a:t>
                      </a:r>
                      <a:r>
                        <a:rPr lang="en-GB" sz="1000" baseline="0" dirty="0" smtClean="0"/>
                        <a:t> of theories/standards and/or does not explain their relevance to practice.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Explain the key concepts of complex theories/standards  in the field and</a:t>
                      </a:r>
                      <a:r>
                        <a:rPr lang="en-US" sz="1000" baseline="0" dirty="0" smtClean="0"/>
                        <a:t> their relevance to practice.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Comprehensively</a:t>
                      </a:r>
                      <a:r>
                        <a:rPr lang="en-GB" sz="1000" dirty="0" smtClean="0"/>
                        <a:t> explains complex</a:t>
                      </a:r>
                      <a:r>
                        <a:rPr lang="en-GB" sz="1000" baseline="0" dirty="0" smtClean="0"/>
                        <a:t> theories/standards in the field and their relevance to practice.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Comprehensively explains</a:t>
                      </a:r>
                      <a:r>
                        <a:rPr lang="en-GB" sz="1000" baseline="0" dirty="0" smtClean="0"/>
                        <a:t> </a:t>
                      </a:r>
                      <a:r>
                        <a:rPr lang="en-GB" sz="1000" b="1" baseline="0" dirty="0" smtClean="0"/>
                        <a:t>and critically analyses </a:t>
                      </a:r>
                      <a:r>
                        <a:rPr lang="en-GB" sz="1000" baseline="0" dirty="0" smtClean="0"/>
                        <a:t>complex theories/standards in the field and their relevance to practice.</a:t>
                      </a:r>
                      <a:endParaRPr lang="en-GB" sz="1000" dirty="0"/>
                    </a:p>
                  </a:txBody>
                  <a:tcPr/>
                </a:tc>
              </a:tr>
              <a:tr h="1247473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1(b) Demonstrate interrelationships</a:t>
                      </a:r>
                      <a:r>
                        <a:rPr lang="en-US" sz="1000" baseline="0" dirty="0" smtClean="0"/>
                        <a:t> between complex</a:t>
                      </a:r>
                      <a:r>
                        <a:rPr lang="en-US" sz="1000" dirty="0" smtClean="0"/>
                        <a:t> conflict and related theories and standards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Does not draw any links between theories</a:t>
                      </a:r>
                      <a:r>
                        <a:rPr lang="en-GB" sz="1000" baseline="0" dirty="0" smtClean="0"/>
                        <a:t> and/or standards.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Explain the </a:t>
                      </a:r>
                      <a:r>
                        <a:rPr lang="en-US" sz="1000" baseline="0" dirty="0" smtClean="0"/>
                        <a:t>relationships between key concepts of complex</a:t>
                      </a:r>
                      <a:r>
                        <a:rPr lang="en-US" sz="1000" dirty="0" smtClean="0"/>
                        <a:t> conflict and related theories and standards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/>
                        <a:t>Comprehensively</a:t>
                      </a:r>
                      <a:r>
                        <a:rPr lang="en-GB" sz="1000" baseline="0" dirty="0" smtClean="0"/>
                        <a:t> explains the relationships between complex conflict and related theories and standards.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Comprehensively explains </a:t>
                      </a:r>
                      <a:r>
                        <a:rPr lang="en-GB" sz="1000" b="1" dirty="0" smtClean="0"/>
                        <a:t>and critically analyses </a:t>
                      </a:r>
                      <a:r>
                        <a:rPr lang="en-GB" sz="1000" dirty="0" smtClean="0"/>
                        <a:t>the relationships</a:t>
                      </a:r>
                      <a:r>
                        <a:rPr lang="en-GB" sz="1000" baseline="0" dirty="0" smtClean="0"/>
                        <a:t> between complex conflict and related theories and standards.</a:t>
                      </a:r>
                      <a:endParaRPr lang="en-GB" sz="1000" dirty="0"/>
                    </a:p>
                  </a:txBody>
                  <a:tcPr/>
                </a:tc>
              </a:tr>
              <a:tr h="755050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 (c) Draw</a:t>
                      </a:r>
                      <a:r>
                        <a:rPr lang="en-US" sz="1000" baseline="0" dirty="0" smtClean="0"/>
                        <a:t> conclusions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Conclusions</a:t>
                      </a:r>
                      <a:r>
                        <a:rPr lang="en-US" sz="1000" baseline="0" dirty="0" smtClean="0"/>
                        <a:t> not logically linked to theories and standards.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Draws logical</a:t>
                      </a:r>
                      <a:r>
                        <a:rPr lang="en-US" sz="1000" baseline="0" dirty="0" smtClean="0"/>
                        <a:t> conclusions from theories and/or standards.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Draws </a:t>
                      </a:r>
                      <a:r>
                        <a:rPr lang="en-US" sz="1000" b="1" dirty="0" smtClean="0"/>
                        <a:t>and explains </a:t>
                      </a:r>
                      <a:r>
                        <a:rPr lang="en-US" sz="1000" dirty="0" smtClean="0"/>
                        <a:t>logical conclusions from theories and/or standards</a:t>
                      </a:r>
                      <a:r>
                        <a:rPr lang="en-US" sz="1000" i="0" baseline="0" dirty="0" smtClean="0"/>
                        <a:t>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Draws and </a:t>
                      </a:r>
                      <a:r>
                        <a:rPr lang="en-US" sz="1000" b="1" dirty="0" smtClean="0"/>
                        <a:t>critically justifies </a:t>
                      </a:r>
                      <a:r>
                        <a:rPr lang="en-US" sz="1000" dirty="0" smtClean="0"/>
                        <a:t>conclusions from</a:t>
                      </a:r>
                      <a:r>
                        <a:rPr lang="en-US" sz="1000" baseline="0" dirty="0" smtClean="0"/>
                        <a:t> theories and/or standards.</a:t>
                      </a:r>
                      <a:endParaRPr lang="en-GB" sz="1000" dirty="0"/>
                    </a:p>
                  </a:txBody>
                  <a:tcPr/>
                </a:tc>
              </a:tr>
              <a:tr h="1486411"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1 (d) Apply theory/standards</a:t>
                      </a:r>
                      <a:r>
                        <a:rPr lang="en-US" sz="1000" baseline="0" dirty="0" smtClean="0"/>
                        <a:t> to practice.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Incomplete</a:t>
                      </a:r>
                      <a:r>
                        <a:rPr lang="en-US" sz="1000" baseline="0" dirty="0" smtClean="0"/>
                        <a:t> application of theories/standards to practice.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Applies</a:t>
                      </a:r>
                      <a:r>
                        <a:rPr lang="en-US" sz="1000" baseline="0" dirty="0" smtClean="0"/>
                        <a:t> theory/ standards to practice, </a:t>
                      </a:r>
                      <a:r>
                        <a:rPr lang="en-US" sz="1000" baseline="0" dirty="0" err="1" smtClean="0"/>
                        <a:t>utilising</a:t>
                      </a:r>
                      <a:r>
                        <a:rPr lang="en-US" sz="1000" baseline="0" dirty="0" smtClean="0"/>
                        <a:t> the main elements of the theory/standards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 smtClean="0"/>
                        <a:t>Effectively</a:t>
                      </a:r>
                      <a:r>
                        <a:rPr lang="en-US" sz="1000" dirty="0" smtClean="0"/>
                        <a:t> applies theory / standards to practice </a:t>
                      </a:r>
                      <a:r>
                        <a:rPr lang="en-US" sz="1000" b="1" dirty="0" err="1" smtClean="0"/>
                        <a:t>utilising</a:t>
                      </a:r>
                      <a:r>
                        <a:rPr lang="en-US" sz="1000" b="1" baseline="0" dirty="0" smtClean="0"/>
                        <a:t> relevant elements </a:t>
                      </a:r>
                      <a:r>
                        <a:rPr lang="en-US" sz="1000" baseline="0" dirty="0" smtClean="0"/>
                        <a:t>of the theory/standards.</a:t>
                      </a:r>
                      <a:endParaRPr lang="en-GB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Produces a </a:t>
                      </a:r>
                      <a:r>
                        <a:rPr lang="en-US" sz="1000" b="1" dirty="0" smtClean="0"/>
                        <a:t>comprehensive</a:t>
                      </a:r>
                      <a:r>
                        <a:rPr lang="en-US" sz="1000" dirty="0" smtClean="0"/>
                        <a:t> application of theory/standards to practice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 err="1" smtClean="0"/>
                        <a:t>utilising</a:t>
                      </a:r>
                      <a:r>
                        <a:rPr lang="en-US" sz="1000" baseline="0" dirty="0" smtClean="0"/>
                        <a:t> relevant elements of the theory  </a:t>
                      </a:r>
                      <a:r>
                        <a:rPr lang="en-US" sz="1000" b="1" baseline="0" dirty="0" smtClean="0"/>
                        <a:t>or shows innovation in application</a:t>
                      </a:r>
                      <a:r>
                        <a:rPr lang="en-US" sz="1000" baseline="0" dirty="0" smtClean="0"/>
                        <a:t>.</a:t>
                      </a:r>
                      <a:endParaRPr lang="en-GB" sz="10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8" y="620688"/>
            <a:ext cx="9001000" cy="864096"/>
          </a:xfrm>
        </p:spPr>
        <p:txBody>
          <a:bodyPr>
            <a:noAutofit/>
          </a:bodyPr>
          <a:lstStyle/>
          <a:p>
            <a:r>
              <a:rPr lang="en-GB" sz="1400" dirty="0" smtClean="0">
                <a:solidFill>
                  <a:schemeClr val="tx1"/>
                </a:solidFill>
                <a:effectLst/>
              </a:rPr>
              <a:t>DLO </a:t>
            </a:r>
            <a:r>
              <a:rPr lang="en-GB" sz="1400" dirty="0" smtClean="0">
                <a:solidFill>
                  <a:schemeClr val="tx1"/>
                </a:solidFill>
                <a:effectLst/>
              </a:rPr>
              <a:t>1</a:t>
            </a:r>
            <a:br>
              <a:rPr lang="en-GB" sz="1400" dirty="0" smtClean="0">
                <a:solidFill>
                  <a:schemeClr val="tx1"/>
                </a:solidFill>
                <a:effectLst/>
              </a:rPr>
            </a:br>
            <a:r>
              <a:rPr lang="en-GB" sz="1300" dirty="0" smtClean="0">
                <a:solidFill>
                  <a:schemeClr val="tx1"/>
                </a:solidFill>
                <a:effectLst/>
              </a:rPr>
              <a:t>8 –  Synthesize </a:t>
            </a:r>
            <a:r>
              <a:rPr lang="en-GB" sz="1300" dirty="0">
                <a:solidFill>
                  <a:schemeClr val="tx1"/>
                </a:solidFill>
                <a:effectLst/>
              </a:rPr>
              <a:t>complex conflict and related theories and standards for professional practice in CMR.</a:t>
            </a:r>
            <a:r>
              <a:rPr lang="en-GB" sz="1300" dirty="0" smtClean="0">
                <a:solidFill>
                  <a:schemeClr val="tx1"/>
                </a:solidFill>
                <a:effectLst/>
              </a:rPr>
              <a:t/>
            </a:r>
            <a:br>
              <a:rPr lang="en-GB" sz="1300" dirty="0" smtClean="0">
                <a:solidFill>
                  <a:schemeClr val="tx1"/>
                </a:solidFill>
                <a:effectLst/>
              </a:rPr>
            </a:br>
            <a:r>
              <a:rPr lang="en-GB" sz="1300" dirty="0" smtClean="0">
                <a:solidFill>
                  <a:schemeClr val="tx1"/>
                </a:solidFill>
                <a:effectLst/>
              </a:rPr>
              <a:t>9 - </a:t>
            </a:r>
            <a:r>
              <a:rPr lang="en-GB" sz="1300" dirty="0">
                <a:solidFill>
                  <a:schemeClr val="tx1"/>
                </a:solidFill>
                <a:effectLst/>
              </a:rPr>
              <a:t>Evaluate complex conflict and related theories and standards for professional practice in </a:t>
            </a:r>
            <a:r>
              <a:rPr lang="en-GB" sz="1300" dirty="0" smtClean="0">
                <a:solidFill>
                  <a:schemeClr val="tx1"/>
                </a:solidFill>
                <a:effectLst/>
              </a:rPr>
              <a:t>CMR.</a:t>
            </a:r>
            <a:endParaRPr lang="en-GB" sz="13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7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Now look at this collection of assessment tasks and ask</a:t>
            </a:r>
          </a:p>
          <a:p>
            <a:pPr lvl="1"/>
            <a:r>
              <a:rPr lang="en-AU" dirty="0" smtClean="0"/>
              <a:t>How can you build throughout the course (increase complexity)? This is </a:t>
            </a:r>
            <a:r>
              <a:rPr lang="en-AU" dirty="0" smtClean="0">
                <a:solidFill>
                  <a:srgbClr val="FF0000"/>
                </a:solidFill>
              </a:rPr>
              <a:t>scaffolded</a:t>
            </a:r>
            <a:r>
              <a:rPr lang="en-AU" dirty="0" smtClean="0"/>
              <a:t> assessment</a:t>
            </a:r>
          </a:p>
          <a:p>
            <a:pPr lvl="1"/>
            <a:endParaRPr lang="en-AU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Step 3 – </a:t>
            </a:r>
            <a:r>
              <a:rPr lang="en-AU" dirty="0" smtClean="0"/>
              <a:t>Scaffold </a:t>
            </a:r>
            <a:r>
              <a:rPr lang="en-AU" dirty="0" smtClean="0"/>
              <a:t>Assessment throughout Curriculum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183716"/>
              </p:ext>
            </p:extLst>
          </p:nvPr>
        </p:nvGraphicFramePr>
        <p:xfrm>
          <a:off x="755576" y="3356992"/>
          <a:ext cx="7920879" cy="20931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167"/>
                <a:gridCol w="1759205"/>
                <a:gridCol w="1759205"/>
                <a:gridCol w="1759205"/>
                <a:gridCol w="1760097"/>
              </a:tblGrid>
              <a:tr h="4741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</a:rPr>
                        <a:t>DLO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Assessment 1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Assessment 2</a:t>
                      </a:r>
                      <a:endParaRPr lang="en-A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Assessment 3</a:t>
                      </a:r>
                      <a:endParaRPr lang="en-A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Assessment 4</a:t>
                      </a:r>
                      <a:endParaRPr lang="en-A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</a:tr>
              <a:tr h="663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Written 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Memo to manager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</a:rPr>
                        <a:t>Letter </a:t>
                      </a:r>
                      <a:r>
                        <a:rPr lang="en-AU" sz="1800" dirty="0">
                          <a:effectLst/>
                        </a:rPr>
                        <a:t>to client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Executive Summary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Full report </a:t>
                      </a:r>
                      <a:endParaRPr lang="en-A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</a:tr>
              <a:tr h="663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2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600" dirty="0">
                          <a:effectLst/>
                        </a:rPr>
                        <a:t>Ethics</a:t>
                      </a:r>
                      <a:endParaRPr lang="en-A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Case study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>
                          <a:effectLst/>
                        </a:rPr>
                        <a:t>(one issue)</a:t>
                      </a:r>
                      <a:endParaRPr lang="en-AU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 smtClean="0">
                          <a:effectLst/>
                        </a:rPr>
                        <a:t>Case </a:t>
                      </a:r>
                      <a:r>
                        <a:rPr lang="en-AU" sz="1800" dirty="0">
                          <a:effectLst/>
                        </a:rPr>
                        <a:t>study (multiple  issues)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Current News Analysis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AU" sz="1800" dirty="0">
                          <a:effectLst/>
                        </a:rPr>
                        <a:t>Real Wicked Problem</a:t>
                      </a:r>
                      <a:endParaRPr lang="en-A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5" marR="62865" marT="9525" marB="0"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22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3" y="2348880"/>
            <a:ext cx="8521209" cy="26893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2683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are we trying to achieve when we teach?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068319"/>
            <a:ext cx="2657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4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86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Step 4 – Map to embed into the curriculum</a:t>
            </a:r>
            <a:endParaRPr lang="en-AU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61438"/>
              </p:ext>
            </p:extLst>
          </p:nvPr>
        </p:nvGraphicFramePr>
        <p:xfrm>
          <a:off x="539552" y="2060848"/>
          <a:ext cx="7920879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0293"/>
                <a:gridCol w="2640293"/>
                <a:gridCol w="2640293"/>
              </a:tblGrid>
              <a:tr h="730173">
                <a:tc>
                  <a:txBody>
                    <a:bodyPr/>
                    <a:lstStyle/>
                    <a:p>
                      <a:r>
                        <a:rPr lang="en-AU" dirty="0" smtClean="0"/>
                        <a:t>Assessment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Task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Subject</a:t>
                      </a:r>
                      <a:endParaRPr lang="en-AU" dirty="0"/>
                    </a:p>
                  </a:txBody>
                  <a:tcPr/>
                </a:tc>
              </a:tr>
              <a:tr h="1029014">
                <a:tc>
                  <a:txBody>
                    <a:bodyPr/>
                    <a:lstStyle/>
                    <a:p>
                      <a:r>
                        <a:rPr lang="en-AU" dirty="0" smtClean="0"/>
                        <a:t>DLO 1 – Assess 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Memo to manager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HR101</a:t>
                      </a:r>
                      <a:endParaRPr lang="en-AU" dirty="0"/>
                    </a:p>
                  </a:txBody>
                  <a:tcPr/>
                </a:tc>
              </a:tr>
              <a:tr h="1029014">
                <a:tc>
                  <a:txBody>
                    <a:bodyPr/>
                    <a:lstStyle/>
                    <a:p>
                      <a:r>
                        <a:rPr lang="en-AU" dirty="0" smtClean="0"/>
                        <a:t>DLO 1 – Assess 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Letter to client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Mgt</a:t>
                      </a:r>
                      <a:r>
                        <a:rPr lang="en-AU" dirty="0" smtClean="0"/>
                        <a:t> 201</a:t>
                      </a:r>
                      <a:endParaRPr lang="en-AU" dirty="0"/>
                    </a:p>
                  </a:txBody>
                  <a:tcPr/>
                </a:tc>
              </a:tr>
              <a:tr h="596175">
                <a:tc>
                  <a:txBody>
                    <a:bodyPr/>
                    <a:lstStyle/>
                    <a:p>
                      <a:r>
                        <a:rPr lang="en-AU" dirty="0" err="1" smtClean="0"/>
                        <a:t>etc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1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GB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780"/>
            <a:ext cx="8229600" cy="1143000"/>
          </a:xfrm>
        </p:spPr>
        <p:txBody>
          <a:bodyPr/>
          <a:lstStyle/>
          <a:p>
            <a:r>
              <a:rPr lang="en-US" dirty="0"/>
              <a:t>Whole of </a:t>
            </a:r>
            <a:r>
              <a:rPr lang="en-US" dirty="0" smtClean="0"/>
              <a:t>Degree </a:t>
            </a:r>
            <a:r>
              <a:rPr lang="en-US" dirty="0" smtClean="0"/>
              <a:t>Marking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911587" cy="503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29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Valid Data for Quality Assurance</a:t>
            </a:r>
            <a:endParaRPr lang="en-AU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Sadler (2012) discusses commonly used options in assuring achievement including: </a:t>
            </a:r>
          </a:p>
          <a:p>
            <a:pPr lvl="1"/>
            <a:r>
              <a:rPr lang="en-AU" dirty="0" smtClean="0"/>
              <a:t>overall results, </a:t>
            </a:r>
          </a:p>
          <a:p>
            <a:pPr lvl="1"/>
            <a:r>
              <a:rPr lang="en-AU" dirty="0" smtClean="0"/>
              <a:t>external examiner systems, </a:t>
            </a:r>
          </a:p>
          <a:p>
            <a:pPr lvl="1"/>
            <a:r>
              <a:rPr lang="en-AU" dirty="0" smtClean="0"/>
              <a:t>threshold standards </a:t>
            </a:r>
          </a:p>
          <a:p>
            <a:pPr lvl="1"/>
            <a:r>
              <a:rPr lang="en-AU" dirty="0" smtClean="0"/>
              <a:t>and standardised testing, </a:t>
            </a:r>
          </a:p>
          <a:p>
            <a:pPr marL="457200" lvl="1" indent="0">
              <a:buNone/>
            </a:pPr>
            <a:r>
              <a:rPr lang="en-AU" dirty="0" smtClean="0"/>
              <a:t>but stresses problems with each of these methods unless a </a:t>
            </a:r>
          </a:p>
          <a:p>
            <a:pPr lvl="1"/>
            <a:r>
              <a:rPr lang="en-AU" dirty="0" smtClean="0">
                <a:solidFill>
                  <a:srgbClr val="FF0000"/>
                </a:solidFill>
              </a:rPr>
              <a:t>moderation and calibration </a:t>
            </a:r>
            <a:r>
              <a:rPr lang="en-AU" dirty="0" smtClean="0"/>
              <a:t>process is included. </a:t>
            </a:r>
          </a:p>
          <a:p>
            <a:pPr marL="0" indent="0">
              <a:buNone/>
            </a:pPr>
            <a:endParaRPr lang="en-AU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068319"/>
            <a:ext cx="2657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6830"/>
            <a:ext cx="3059832" cy="102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03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/>
          <a:lstStyle/>
          <a:p>
            <a:r>
              <a:rPr lang="en-AU" dirty="0" smtClean="0"/>
              <a:t>Calibration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92088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79912" y="6093296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Freeman, Hancock et al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187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Yorke</a:t>
            </a:r>
            <a:r>
              <a:rPr lang="en-US" dirty="0"/>
              <a:t> (2008) has also </a:t>
            </a:r>
            <a:r>
              <a:rPr lang="en-US" dirty="0">
                <a:solidFill>
                  <a:srgbClr val="FF0000"/>
                </a:solidFill>
              </a:rPr>
              <a:t>raised concern about adopting overall percentages as the indicator of </a:t>
            </a:r>
            <a:r>
              <a:rPr lang="en-US" dirty="0" smtClean="0">
                <a:solidFill>
                  <a:srgbClr val="FF0000"/>
                </a:solidFill>
              </a:rPr>
              <a:t>quality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What does a percentage or grade point average or degree classification actually </a:t>
            </a:r>
            <a:r>
              <a:rPr lang="en-US" dirty="0" smtClean="0"/>
              <a:t>tell </a:t>
            </a:r>
            <a:r>
              <a:rPr lang="en-US" dirty="0"/>
              <a:t>us; </a:t>
            </a:r>
            <a:endParaRPr lang="en-US" dirty="0" smtClean="0"/>
          </a:p>
          <a:p>
            <a:pPr lvl="1"/>
            <a:r>
              <a:rPr lang="en-US" dirty="0" smtClean="0"/>
              <a:t>which </a:t>
            </a:r>
            <a:r>
              <a:rPr lang="en-US" dirty="0"/>
              <a:t>capabilities were actually assessed </a:t>
            </a:r>
            <a:endParaRPr lang="en-US" dirty="0" smtClean="0"/>
          </a:p>
          <a:p>
            <a:pPr lvl="1"/>
            <a:r>
              <a:rPr lang="en-US" dirty="0" smtClean="0"/>
              <a:t>at </a:t>
            </a:r>
            <a:r>
              <a:rPr lang="en-US" dirty="0"/>
              <a:t>what level; </a:t>
            </a:r>
            <a:endParaRPr lang="en-US" dirty="0" smtClean="0"/>
          </a:p>
          <a:p>
            <a:pPr lvl="1"/>
            <a:r>
              <a:rPr lang="en-US" dirty="0" smtClean="0"/>
              <a:t>how </a:t>
            </a:r>
            <a:r>
              <a:rPr lang="en-US" dirty="0"/>
              <a:t>grading was decided. 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Valid Data for Quality Assurance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068319"/>
            <a:ext cx="2657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6830"/>
            <a:ext cx="3059832" cy="102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29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68119"/>
          </a:xfrm>
        </p:spPr>
        <p:txBody>
          <a:bodyPr>
            <a:normAutofit/>
          </a:bodyPr>
          <a:lstStyle/>
          <a:p>
            <a:r>
              <a:rPr lang="en-AU" dirty="0" err="1"/>
              <a:t>Yorke</a:t>
            </a:r>
            <a:r>
              <a:rPr lang="en-AU" dirty="0"/>
              <a:t> (2008) </a:t>
            </a:r>
            <a:r>
              <a:rPr lang="en-AU" dirty="0" smtClean="0"/>
              <a:t>proposed </a:t>
            </a:r>
            <a:r>
              <a:rPr lang="en-AU" dirty="0"/>
              <a:t>that </a:t>
            </a:r>
            <a:r>
              <a:rPr lang="en-AU" dirty="0">
                <a:solidFill>
                  <a:srgbClr val="FF0000"/>
                </a:solidFill>
              </a:rPr>
              <a:t>evidence can (some might say 'should') be created by students</a:t>
            </a:r>
            <a:r>
              <a:rPr lang="en-AU" dirty="0" smtClean="0"/>
              <a:t>.</a:t>
            </a:r>
          </a:p>
          <a:p>
            <a:r>
              <a:rPr lang="en-GB" dirty="0" smtClean="0"/>
              <a:t>Creating </a:t>
            </a:r>
            <a:r>
              <a:rPr lang="en-GB" dirty="0" err="1"/>
              <a:t>ePortfolios</a:t>
            </a:r>
            <a:r>
              <a:rPr lang="en-GB" dirty="0"/>
              <a:t> is said to enable students to enhance their learning by giving them a better understanding of their skills and attributes, as well as where and how they need to improve to meet academic and career goals (Yancey, 1999). </a:t>
            </a:r>
            <a:endParaRPr lang="en-GB" dirty="0" smtClean="0"/>
          </a:p>
          <a:p>
            <a:pPr marL="118872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b="1" dirty="0" smtClean="0"/>
              <a:t>Valid Data for Quality Assurance</a:t>
            </a:r>
            <a:br>
              <a:rPr lang="en-AU" b="1" dirty="0" smtClean="0"/>
            </a:br>
            <a:r>
              <a:rPr lang="en-US" dirty="0" smtClean="0"/>
              <a:t>Whole of Course </a:t>
            </a:r>
            <a:r>
              <a:rPr lang="en-US" dirty="0" err="1" smtClean="0"/>
              <a:t>ePortfolios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6068319"/>
            <a:ext cx="2657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36830"/>
            <a:ext cx="3059832" cy="102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83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Degree LO Evidence</a:t>
            </a:r>
            <a:endParaRPr lang="en-AU" dirty="0"/>
          </a:p>
        </p:txBody>
      </p:sp>
      <p:pic>
        <p:nvPicPr>
          <p:cNvPr id="14340" name="Picture 4" descr="Lauryn Byrdy – Lifestyle Commercial Photographer | Lifestyle Family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28800"/>
            <a:ext cx="3014911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77814"/>
            <a:ext cx="247286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437112"/>
            <a:ext cx="2006798" cy="2006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39"/>
            <a:ext cx="2942902" cy="279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286817"/>
            <a:ext cx="271728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236" y="1628800"/>
            <a:ext cx="2627660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9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“Students can escape bad teaching: they can’t avoid bad assessment”</a:t>
            </a:r>
          </a:p>
          <a:p>
            <a:pP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endParaRPr lang="en-GB" dirty="0"/>
          </a:p>
          <a:p>
            <a:pPr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dirty="0"/>
              <a:t>	“Assessment methods and requirements probably have a greater influence on how and what students learn than any other single factor”</a:t>
            </a:r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. . 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032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4704"/>
            <a:ext cx="746760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99592" y="3140968"/>
            <a:ext cx="74062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200" b="1" dirty="0"/>
              <a:t>Hunters &amp; Gatherers: Strategies for Curriculum Mapping and Data Collection for Assurance of Learning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123728" y="4856642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3600" b="1" dirty="0">
                <a:hlinkClick r:id="rId3" action="ppaction://hlinkfile"/>
              </a:rPr>
              <a:t>a</a:t>
            </a:r>
            <a:r>
              <a:rPr lang="en-AU" sz="3600" b="1" dirty="0" smtClean="0">
                <a:hlinkClick r:id="rId3" action="ppaction://hlinkfile"/>
              </a:rPr>
              <a:t>ssuringlearning.com</a:t>
            </a:r>
            <a:endParaRPr lang="en-AU" sz="36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132" y="5764903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43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395288" y="1196975"/>
            <a:ext cx="8589962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12" y="188640"/>
            <a:ext cx="4824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How do we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assure learning?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132" y="5764903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4168737"/>
              </p:ext>
            </p:extLst>
          </p:nvPr>
        </p:nvGraphicFramePr>
        <p:xfrm>
          <a:off x="395288" y="1916832"/>
          <a:ext cx="6624984" cy="432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63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395288" y="1196975"/>
            <a:ext cx="8589962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12" y="188640"/>
            <a:ext cx="4824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How do we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assure learning?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132" y="5764903"/>
            <a:ext cx="15113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04797568"/>
              </p:ext>
            </p:extLst>
          </p:nvPr>
        </p:nvGraphicFramePr>
        <p:xfrm>
          <a:off x="395288" y="1916832"/>
          <a:ext cx="6624984" cy="432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8024" y="2177682"/>
            <a:ext cx="245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HOLISTIC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939811" y="4869160"/>
            <a:ext cx="245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INTEGRATED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395288" y="2362348"/>
            <a:ext cx="245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COLLABORATION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99712" y="4684494"/>
            <a:ext cx="2453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SUSTAINABLE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5836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395288" y="1196975"/>
            <a:ext cx="8589962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9512" y="217828"/>
            <a:ext cx="48245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+mj-lt"/>
                <a:ea typeface="+mj-ea"/>
                <a:cs typeface="+mj-cs"/>
              </a:rPr>
              <a:t>How do we 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assure learning?</a:t>
            </a:r>
            <a:endParaRPr lang="en-GB" sz="440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552952942"/>
              </p:ext>
            </p:extLst>
          </p:nvPr>
        </p:nvGraphicFramePr>
        <p:xfrm>
          <a:off x="395288" y="1767478"/>
          <a:ext cx="6624984" cy="432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4692091" y="1484784"/>
            <a:ext cx="1226343" cy="1226343"/>
            <a:chOff x="2434828" y="401"/>
            <a:chExt cx="1226343" cy="122634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Oval 7"/>
            <p:cNvSpPr/>
            <p:nvPr/>
          </p:nvSpPr>
          <p:spPr>
            <a:xfrm>
              <a:off x="2434828" y="401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614422" y="179995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 smtClean="0"/>
                <a:t>Design Curriculum</a:t>
              </a:r>
              <a:endParaRPr lang="en-AU" sz="12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18434" y="3787510"/>
            <a:ext cx="1226343" cy="1226343"/>
            <a:chOff x="2434828" y="401"/>
            <a:chExt cx="1226343" cy="122634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1" name="Oval 10"/>
            <p:cNvSpPr/>
            <p:nvPr/>
          </p:nvSpPr>
          <p:spPr>
            <a:xfrm>
              <a:off x="2434828" y="401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/>
            <p:cNvSpPr/>
            <p:nvPr/>
          </p:nvSpPr>
          <p:spPr>
            <a:xfrm>
              <a:off x="2614422" y="179995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400" kern="1200" dirty="0" smtClean="0"/>
                <a:t>Facilitate Learning</a:t>
              </a:r>
              <a:endParaRPr lang="en-AU" sz="14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540709" y="5106591"/>
            <a:ext cx="1226343" cy="1226343"/>
            <a:chOff x="2434828" y="401"/>
            <a:chExt cx="1226343" cy="122634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" name="Oval 13"/>
            <p:cNvSpPr/>
            <p:nvPr/>
          </p:nvSpPr>
          <p:spPr>
            <a:xfrm>
              <a:off x="2434828" y="401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4"/>
            <p:cNvSpPr/>
            <p:nvPr/>
          </p:nvSpPr>
          <p:spPr>
            <a:xfrm>
              <a:off x="2614422" y="179995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400" kern="1200" dirty="0" smtClean="0"/>
                <a:t>Assess Learning</a:t>
              </a:r>
              <a:endParaRPr lang="en-AU" sz="1400" kern="12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013689" y="2348880"/>
            <a:ext cx="1226343" cy="1226343"/>
            <a:chOff x="2434828" y="401"/>
            <a:chExt cx="1226343" cy="1226343"/>
          </a:xfrm>
        </p:grpSpPr>
        <p:sp>
          <p:nvSpPr>
            <p:cNvPr id="17" name="Oval 16"/>
            <p:cNvSpPr/>
            <p:nvPr/>
          </p:nvSpPr>
          <p:spPr>
            <a:xfrm>
              <a:off x="2434828" y="401"/>
              <a:ext cx="1226343" cy="122634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4"/>
            <p:cNvSpPr/>
            <p:nvPr/>
          </p:nvSpPr>
          <p:spPr>
            <a:xfrm>
              <a:off x="2614422" y="179995"/>
              <a:ext cx="867155" cy="86715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400" kern="1200" dirty="0" smtClean="0"/>
                <a:t>Engage Students</a:t>
              </a:r>
              <a:endParaRPr lang="en-AU" sz="14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0805" y="4338018"/>
            <a:ext cx="1226343" cy="1226343"/>
            <a:chOff x="2434828" y="401"/>
            <a:chExt cx="1226343" cy="1226343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0" name="Oval 19"/>
            <p:cNvSpPr/>
            <p:nvPr/>
          </p:nvSpPr>
          <p:spPr>
            <a:xfrm>
              <a:off x="2434828" y="401"/>
              <a:ext cx="1226343" cy="122634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4"/>
            <p:cNvSpPr/>
            <p:nvPr/>
          </p:nvSpPr>
          <p:spPr>
            <a:xfrm>
              <a:off x="2614422" y="179995"/>
              <a:ext cx="867155" cy="86715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400" kern="1200" dirty="0" smtClean="0"/>
                <a:t>Review Practice</a:t>
              </a:r>
              <a:endParaRPr lang="en-AU" sz="14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46801" y="2307938"/>
            <a:ext cx="346482" cy="441072"/>
            <a:chOff x="3924405" y="1004276"/>
            <a:chExt cx="346482" cy="441072"/>
          </a:xfrm>
        </p:grpSpPr>
        <p:sp>
          <p:nvSpPr>
            <p:cNvPr id="23" name="Right Arrow 22"/>
            <p:cNvSpPr/>
            <p:nvPr/>
          </p:nvSpPr>
          <p:spPr>
            <a:xfrm rot="2160000">
              <a:off x="3924405" y="1004276"/>
              <a:ext cx="346482" cy="44107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ight Arrow 4"/>
            <p:cNvSpPr/>
            <p:nvPr/>
          </p:nvSpPr>
          <p:spPr>
            <a:xfrm rot="2160000">
              <a:off x="3934331" y="1061941"/>
              <a:ext cx="242537" cy="26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12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 rot="12278186">
            <a:off x="1403648" y="5390407"/>
            <a:ext cx="346482" cy="441072"/>
            <a:chOff x="3924405" y="1004276"/>
            <a:chExt cx="346482" cy="441072"/>
          </a:xfrm>
        </p:grpSpPr>
        <p:sp>
          <p:nvSpPr>
            <p:cNvPr id="26" name="Right Arrow 25"/>
            <p:cNvSpPr/>
            <p:nvPr/>
          </p:nvSpPr>
          <p:spPr>
            <a:xfrm rot="2160000">
              <a:off x="3924405" y="1004276"/>
              <a:ext cx="346482" cy="44107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Right Arrow 4"/>
            <p:cNvSpPr/>
            <p:nvPr/>
          </p:nvSpPr>
          <p:spPr>
            <a:xfrm rot="2160000">
              <a:off x="3934331" y="1061941"/>
              <a:ext cx="242537" cy="26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1200" kern="1200"/>
            </a:p>
          </p:txBody>
        </p:sp>
      </p:grpSp>
      <p:grpSp>
        <p:nvGrpSpPr>
          <p:cNvPr id="28" name="Group 27"/>
          <p:cNvGrpSpPr/>
          <p:nvPr/>
        </p:nvGrpSpPr>
        <p:grpSpPr>
          <a:xfrm rot="4120250">
            <a:off x="6279889" y="4834259"/>
            <a:ext cx="346482" cy="441072"/>
            <a:chOff x="3924405" y="1004276"/>
            <a:chExt cx="346482" cy="441072"/>
          </a:xfrm>
        </p:grpSpPr>
        <p:sp>
          <p:nvSpPr>
            <p:cNvPr id="29" name="Right Arrow 28"/>
            <p:cNvSpPr/>
            <p:nvPr/>
          </p:nvSpPr>
          <p:spPr>
            <a:xfrm rot="2160000">
              <a:off x="3924405" y="1004276"/>
              <a:ext cx="346482" cy="44107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4"/>
            <p:cNvSpPr/>
            <p:nvPr/>
          </p:nvSpPr>
          <p:spPr>
            <a:xfrm rot="2160000">
              <a:off x="3934331" y="1061941"/>
              <a:ext cx="242537" cy="26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1200" kern="1200"/>
            </a:p>
          </p:txBody>
        </p:sp>
      </p:grpSp>
      <p:grpSp>
        <p:nvGrpSpPr>
          <p:cNvPr id="31" name="Group 30"/>
          <p:cNvGrpSpPr/>
          <p:nvPr/>
        </p:nvGrpSpPr>
        <p:grpSpPr>
          <a:xfrm rot="3790481">
            <a:off x="6531605" y="3513264"/>
            <a:ext cx="346482" cy="441072"/>
            <a:chOff x="3924405" y="1004276"/>
            <a:chExt cx="346482" cy="441072"/>
          </a:xfrm>
        </p:grpSpPr>
        <p:sp>
          <p:nvSpPr>
            <p:cNvPr id="32" name="Right Arrow 31"/>
            <p:cNvSpPr/>
            <p:nvPr/>
          </p:nvSpPr>
          <p:spPr>
            <a:xfrm rot="2160000">
              <a:off x="3924405" y="1004276"/>
              <a:ext cx="346482" cy="44107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Right Arrow 4"/>
            <p:cNvSpPr/>
            <p:nvPr/>
          </p:nvSpPr>
          <p:spPr>
            <a:xfrm rot="2160000">
              <a:off x="3934331" y="1061941"/>
              <a:ext cx="242537" cy="26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1200" kern="1200"/>
            </a:p>
          </p:txBody>
        </p:sp>
      </p:grpSp>
      <p:grpSp>
        <p:nvGrpSpPr>
          <p:cNvPr id="34" name="Group 33"/>
          <p:cNvGrpSpPr/>
          <p:nvPr/>
        </p:nvGrpSpPr>
        <p:grpSpPr>
          <a:xfrm rot="5767409">
            <a:off x="5609043" y="6071770"/>
            <a:ext cx="346482" cy="441072"/>
            <a:chOff x="3924405" y="1004276"/>
            <a:chExt cx="346482" cy="441072"/>
          </a:xfrm>
        </p:grpSpPr>
        <p:sp>
          <p:nvSpPr>
            <p:cNvPr id="35" name="Right Arrow 34"/>
            <p:cNvSpPr/>
            <p:nvPr/>
          </p:nvSpPr>
          <p:spPr>
            <a:xfrm rot="2160000">
              <a:off x="3924405" y="1004276"/>
              <a:ext cx="346482" cy="44107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ight Arrow 4"/>
            <p:cNvSpPr/>
            <p:nvPr/>
          </p:nvSpPr>
          <p:spPr>
            <a:xfrm rot="2160000">
              <a:off x="3934331" y="1061941"/>
              <a:ext cx="242537" cy="26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1200" kern="1200"/>
            </a:p>
          </p:txBody>
        </p:sp>
      </p:grpSp>
      <p:grpSp>
        <p:nvGrpSpPr>
          <p:cNvPr id="37" name="Group 36"/>
          <p:cNvGrpSpPr/>
          <p:nvPr/>
        </p:nvGrpSpPr>
        <p:grpSpPr>
          <a:xfrm rot="14594671">
            <a:off x="1040113" y="3986059"/>
            <a:ext cx="346482" cy="441072"/>
            <a:chOff x="3924405" y="1004276"/>
            <a:chExt cx="346482" cy="441072"/>
          </a:xfrm>
        </p:grpSpPr>
        <p:sp>
          <p:nvSpPr>
            <p:cNvPr id="38" name="Right Arrow 37"/>
            <p:cNvSpPr/>
            <p:nvPr/>
          </p:nvSpPr>
          <p:spPr>
            <a:xfrm rot="2160000">
              <a:off x="3924405" y="1004276"/>
              <a:ext cx="346482" cy="44107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ight Arrow 4"/>
            <p:cNvSpPr/>
            <p:nvPr/>
          </p:nvSpPr>
          <p:spPr>
            <a:xfrm rot="2160000">
              <a:off x="3934331" y="1061941"/>
              <a:ext cx="242537" cy="264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1200" kern="1200"/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846" y="6114056"/>
            <a:ext cx="2439154" cy="69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2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52"/>
            <a:ext cx="9144000" cy="6852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08425" y="19168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b="1" dirty="0"/>
              <a:t>Curriculum design for assuring learning in business education - leading the way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106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Designing learning</a:t>
            </a:r>
            <a:endParaRPr lang="en-A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638233707"/>
              </p:ext>
            </p:extLst>
          </p:nvPr>
        </p:nvGraphicFramePr>
        <p:xfrm>
          <a:off x="539552" y="1484784"/>
          <a:ext cx="8184232" cy="5000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724" y="0"/>
            <a:ext cx="1108649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8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6593</TotalTime>
  <Words>1685</Words>
  <Application>Microsoft Office PowerPoint</Application>
  <PresentationFormat>On-screen Show (4:3)</PresentationFormat>
  <Paragraphs>297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Concourse</vt:lpstr>
      <vt:lpstr>Custom Design</vt:lpstr>
      <vt:lpstr>Office Theme</vt:lpstr>
      <vt:lpstr>Whole of Degree Design  -  Embedding Scaffolded Authentic Assessment  Romy Lawson romy@uow.edu.au</vt:lpstr>
      <vt:lpstr> WOLLONGONG AT A GLANCE</vt:lpstr>
      <vt:lpstr>What are we trying to achieve when we teach?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Designing learning</vt:lpstr>
      <vt:lpstr>Whole of Degree Approach</vt:lpstr>
      <vt:lpstr>Whole of Degree Approach</vt:lpstr>
      <vt:lpstr>Whole of Degree Process – How?</vt:lpstr>
      <vt:lpstr>Designing learning</vt:lpstr>
      <vt:lpstr>Considerations</vt:lpstr>
      <vt:lpstr>PowerPoint Presentation</vt:lpstr>
      <vt:lpstr>PowerPoint Presentation</vt:lpstr>
      <vt:lpstr>Considerations</vt:lpstr>
      <vt:lpstr>What are you assessing?</vt:lpstr>
      <vt:lpstr>Valid Data for Quality Assurance</vt:lpstr>
      <vt:lpstr>Streamlined Approach</vt:lpstr>
      <vt:lpstr>Streamlined Approach</vt:lpstr>
      <vt:lpstr>Streamlined Approach</vt:lpstr>
      <vt:lpstr>Step 1 –  Design Authentic Assessment</vt:lpstr>
      <vt:lpstr>Step 2 –Rubric Development</vt:lpstr>
      <vt:lpstr>Whole of Degree Rubric</vt:lpstr>
      <vt:lpstr>PowerPoint Presentation</vt:lpstr>
      <vt:lpstr>PowerPoint Presentation</vt:lpstr>
      <vt:lpstr>DLO 1 8 –  Synthesize complex conflict and related theories and standards for professional practice in CMR. 9 - Evaluate complex conflict and related theories and standards for professional practice in CMR.</vt:lpstr>
      <vt:lpstr>Step 3 – Scaffold Assessment throughout Curriculum</vt:lpstr>
      <vt:lpstr>Step 4 – Map to embed into the curriculum</vt:lpstr>
      <vt:lpstr>Whole of Degree Marking</vt:lpstr>
      <vt:lpstr>Valid Data for Quality Assurance</vt:lpstr>
      <vt:lpstr>Calibration</vt:lpstr>
      <vt:lpstr>Valid Data for Quality Assurance</vt:lpstr>
      <vt:lpstr>Valid Data for Quality Assurance Whole of Course ePortfolios</vt:lpstr>
      <vt:lpstr>Degree LO Evidence</vt:lpstr>
      <vt:lpstr>Assessment . . . </vt:lpstr>
    </vt:vector>
  </TitlesOfParts>
  <Company>University of Wollongong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 Design for Assuring Learning in Business Education</dc:title>
  <dc:creator>Romy Lawson</dc:creator>
  <cp:lastModifiedBy>Romy Lawson</cp:lastModifiedBy>
  <cp:revision>66</cp:revision>
  <dcterms:created xsi:type="dcterms:W3CDTF">2013-10-08T23:09:55Z</dcterms:created>
  <dcterms:modified xsi:type="dcterms:W3CDTF">2014-08-30T03:27:51Z</dcterms:modified>
</cp:coreProperties>
</file>