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3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5" r:id="rId3"/>
    <p:sldId id="285" r:id="rId4"/>
    <p:sldId id="257" r:id="rId5"/>
    <p:sldId id="258" r:id="rId6"/>
    <p:sldId id="259" r:id="rId7"/>
    <p:sldId id="288" r:id="rId8"/>
    <p:sldId id="286" r:id="rId9"/>
    <p:sldId id="289" r:id="rId10"/>
    <p:sldId id="274" r:id="rId11"/>
    <p:sldId id="283" r:id="rId12"/>
    <p:sldId id="284" r:id="rId13"/>
    <p:sldId id="262" r:id="rId14"/>
    <p:sldId id="270" r:id="rId15"/>
    <p:sldId id="313" r:id="rId16"/>
    <p:sldId id="314" r:id="rId17"/>
    <p:sldId id="296" r:id="rId18"/>
    <p:sldId id="269" r:id="rId19"/>
    <p:sldId id="290" r:id="rId20"/>
    <p:sldId id="279" r:id="rId21"/>
    <p:sldId id="291" r:id="rId22"/>
    <p:sldId id="280" r:id="rId23"/>
    <p:sldId id="308" r:id="rId24"/>
    <p:sldId id="297" r:id="rId25"/>
    <p:sldId id="298" r:id="rId26"/>
    <p:sldId id="299" r:id="rId27"/>
    <p:sldId id="301" r:id="rId28"/>
    <p:sldId id="307" r:id="rId29"/>
    <p:sldId id="302" r:id="rId30"/>
    <p:sldId id="305" r:id="rId31"/>
    <p:sldId id="306" r:id="rId32"/>
    <p:sldId id="303" r:id="rId33"/>
    <p:sldId id="300" r:id="rId34"/>
    <p:sldId id="304" r:id="rId35"/>
    <p:sldId id="268" r:id="rId36"/>
    <p:sldId id="292" r:id="rId37"/>
    <p:sldId id="309" r:id="rId38"/>
    <p:sldId id="31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286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4AE220-68CA-4803-8BD5-2C1C9635ED9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1B02F3-A541-4FC5-8360-4EE7130BF983}">
      <dgm:prSet phldrT="[Text]"/>
      <dgm:spPr/>
      <dgm:t>
        <a:bodyPr/>
        <a:lstStyle/>
        <a:p>
          <a:r>
            <a:rPr lang="en-US" dirty="0" smtClean="0"/>
            <a:t>recommended as a best practice</a:t>
          </a:r>
          <a:endParaRPr lang="en-US" dirty="0"/>
        </a:p>
      </dgm:t>
    </dgm:pt>
    <dgm:pt modelId="{4FDAF1CF-1ABC-4C4C-9DA2-DFB8413059F3}" type="parTrans" cxnId="{062AAAC7-94C0-4077-BECC-55B85B14C895}">
      <dgm:prSet/>
      <dgm:spPr/>
      <dgm:t>
        <a:bodyPr/>
        <a:lstStyle/>
        <a:p>
          <a:endParaRPr lang="en-US"/>
        </a:p>
      </dgm:t>
    </dgm:pt>
    <dgm:pt modelId="{77B0F187-DEB4-4D16-9F73-FFB3636843CA}" type="sibTrans" cxnId="{062AAAC7-94C0-4077-BECC-55B85B14C895}">
      <dgm:prSet/>
      <dgm:spPr/>
      <dgm:t>
        <a:bodyPr/>
        <a:lstStyle/>
        <a:p>
          <a:endParaRPr lang="en-US"/>
        </a:p>
      </dgm:t>
    </dgm:pt>
    <dgm:pt modelId="{C9C89B51-FDCC-4551-BB36-D833B60663BA}">
      <dgm:prSet phldrT="[Text]"/>
      <dgm:spPr/>
      <dgm:t>
        <a:bodyPr/>
        <a:lstStyle/>
        <a:p>
          <a:r>
            <a:rPr lang="en-US" dirty="0" smtClean="0"/>
            <a:t>supported by about 100 years of </a:t>
          </a:r>
          <a:r>
            <a:rPr lang="en-US" dirty="0" smtClean="0"/>
            <a:t>research: </a:t>
          </a:r>
          <a:endParaRPr lang="en-US" dirty="0"/>
        </a:p>
      </dgm:t>
    </dgm:pt>
    <dgm:pt modelId="{02535644-5998-4286-86D3-7BFF424F13CD}" type="parTrans" cxnId="{A8F5F529-C576-4BA5-9529-5127E1A00E43}">
      <dgm:prSet/>
      <dgm:spPr/>
      <dgm:t>
        <a:bodyPr/>
        <a:lstStyle/>
        <a:p>
          <a:endParaRPr lang="en-US"/>
        </a:p>
      </dgm:t>
    </dgm:pt>
    <dgm:pt modelId="{362BC4B0-C2D1-43EC-A7F4-32DB999E8BD2}" type="sibTrans" cxnId="{A8F5F529-C576-4BA5-9529-5127E1A00E43}">
      <dgm:prSet/>
      <dgm:spPr/>
      <dgm:t>
        <a:bodyPr/>
        <a:lstStyle/>
        <a:p>
          <a:endParaRPr lang="en-US"/>
        </a:p>
      </dgm:t>
    </dgm:pt>
    <dgm:pt modelId="{24BA010B-D326-46E3-8E05-7B41F30D7E66}">
      <dgm:prSet phldrT="[Text]"/>
      <dgm:spPr/>
      <dgm:t>
        <a:bodyPr/>
        <a:lstStyle/>
        <a:p>
          <a:r>
            <a:rPr lang="en-US" dirty="0" smtClean="0"/>
            <a:t>psychology of learning</a:t>
          </a:r>
          <a:endParaRPr lang="en-US" dirty="0"/>
        </a:p>
      </dgm:t>
    </dgm:pt>
    <dgm:pt modelId="{1ACB97BD-24F3-4085-8E31-DE292A886674}" type="parTrans" cxnId="{EF4B5D7D-587C-4BC5-B7AA-4A8279B8EDCB}">
      <dgm:prSet/>
      <dgm:spPr/>
      <dgm:t>
        <a:bodyPr/>
        <a:lstStyle/>
        <a:p>
          <a:endParaRPr lang="en-US"/>
        </a:p>
      </dgm:t>
    </dgm:pt>
    <dgm:pt modelId="{A06A880F-ABA2-498F-9542-BA15ECC018DD}" type="sibTrans" cxnId="{EF4B5D7D-587C-4BC5-B7AA-4A8279B8EDCB}">
      <dgm:prSet/>
      <dgm:spPr/>
      <dgm:t>
        <a:bodyPr/>
        <a:lstStyle/>
        <a:p>
          <a:endParaRPr lang="en-US"/>
        </a:p>
      </dgm:t>
    </dgm:pt>
    <dgm:pt modelId="{D19567B1-04E9-4B30-9839-EA6674FDC959}">
      <dgm:prSet phldrT="[Text]"/>
      <dgm:spPr/>
      <dgm:t>
        <a:bodyPr/>
        <a:lstStyle/>
        <a:p>
          <a:r>
            <a:rPr lang="en-US" dirty="0" smtClean="0"/>
            <a:t>cognitive neuro-sciences</a:t>
          </a:r>
          <a:endParaRPr lang="en-US" dirty="0"/>
        </a:p>
      </dgm:t>
    </dgm:pt>
    <dgm:pt modelId="{7EC390CC-B55F-4C5E-A97A-892322B09C8F}" type="parTrans" cxnId="{5D8062FF-A5EE-4C85-B4D2-7C3B378A6F6B}">
      <dgm:prSet/>
      <dgm:spPr/>
      <dgm:t>
        <a:bodyPr/>
        <a:lstStyle/>
        <a:p>
          <a:endParaRPr lang="en-US"/>
        </a:p>
      </dgm:t>
    </dgm:pt>
    <dgm:pt modelId="{B5C09FE7-5D31-44EF-9663-82AD24700BD3}" type="sibTrans" cxnId="{5D8062FF-A5EE-4C85-B4D2-7C3B378A6F6B}">
      <dgm:prSet/>
      <dgm:spPr/>
      <dgm:t>
        <a:bodyPr/>
        <a:lstStyle/>
        <a:p>
          <a:endParaRPr lang="en-US"/>
        </a:p>
      </dgm:t>
    </dgm:pt>
    <dgm:pt modelId="{1AEFB6FD-E38E-4219-852A-D4C1CA2A9FD2}">
      <dgm:prSet phldrT="[Text]" custT="1"/>
      <dgm:spPr/>
      <dgm:t>
        <a:bodyPr/>
        <a:lstStyle/>
        <a:p>
          <a:r>
            <a:rPr lang="en-US" sz="2800" dirty="0" smtClean="0"/>
            <a:t>movement in higher education</a:t>
          </a:r>
          <a:endParaRPr lang="en-US" sz="2800" dirty="0"/>
        </a:p>
      </dgm:t>
    </dgm:pt>
    <dgm:pt modelId="{BF551C9B-E4AE-4D5B-BF26-7FB50EAE053F}" type="parTrans" cxnId="{7B231181-59C2-479D-89BE-62C1072F03B6}">
      <dgm:prSet/>
      <dgm:spPr/>
      <dgm:t>
        <a:bodyPr/>
        <a:lstStyle/>
        <a:p>
          <a:endParaRPr lang="en-US"/>
        </a:p>
      </dgm:t>
    </dgm:pt>
    <dgm:pt modelId="{431FD19F-E891-4EDB-AB0A-375100A4FB37}" type="sibTrans" cxnId="{7B231181-59C2-479D-89BE-62C1072F03B6}">
      <dgm:prSet/>
      <dgm:spPr/>
      <dgm:t>
        <a:bodyPr/>
        <a:lstStyle/>
        <a:p>
          <a:endParaRPr lang="en-US"/>
        </a:p>
      </dgm:t>
    </dgm:pt>
    <dgm:pt modelId="{38B6F456-18B2-48BF-AB3D-3C4CA906C1B2}">
      <dgm:prSet phldrT="[Text]" custT="1"/>
      <dgm:spPr/>
      <dgm:t>
        <a:bodyPr/>
        <a:lstStyle/>
        <a:p>
          <a:r>
            <a:rPr lang="en-US" sz="2800" dirty="0" smtClean="0"/>
            <a:t>almost 20 years old</a:t>
          </a:r>
          <a:endParaRPr lang="en-US" sz="2800" dirty="0"/>
        </a:p>
      </dgm:t>
    </dgm:pt>
    <dgm:pt modelId="{45FF7B18-8BA6-441F-A0CD-0A4B61064445}" type="parTrans" cxnId="{CDE4B5BB-4595-4A3D-B17E-BAA90984E6D6}">
      <dgm:prSet/>
      <dgm:spPr/>
      <dgm:t>
        <a:bodyPr/>
        <a:lstStyle/>
        <a:p>
          <a:endParaRPr lang="en-US"/>
        </a:p>
      </dgm:t>
    </dgm:pt>
    <dgm:pt modelId="{6623E18D-F181-49FA-B058-56BFD72F6E72}" type="sibTrans" cxnId="{CDE4B5BB-4595-4A3D-B17E-BAA90984E6D6}">
      <dgm:prSet/>
      <dgm:spPr/>
      <dgm:t>
        <a:bodyPr/>
        <a:lstStyle/>
        <a:p>
          <a:endParaRPr lang="en-US"/>
        </a:p>
      </dgm:t>
    </dgm:pt>
    <dgm:pt modelId="{51B89032-DACD-4F05-B591-D97CCE6AC343}" type="pres">
      <dgm:prSet presAssocID="{B04AE220-68CA-4803-8BD5-2C1C9635ED9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370A07-967F-4D94-BE3B-876E47D306CB}" type="pres">
      <dgm:prSet presAssocID="{561B02F3-A541-4FC5-8360-4EE7130BF983}" presName="vertOne" presStyleCnt="0"/>
      <dgm:spPr/>
    </dgm:pt>
    <dgm:pt modelId="{6D614E96-EC15-43DD-89A2-7994D4B98338}" type="pres">
      <dgm:prSet presAssocID="{561B02F3-A541-4FC5-8360-4EE7130BF98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9442FD-4A3D-47FF-87D0-CD1FAE7B7C1D}" type="pres">
      <dgm:prSet presAssocID="{561B02F3-A541-4FC5-8360-4EE7130BF983}" presName="parTransOne" presStyleCnt="0"/>
      <dgm:spPr/>
    </dgm:pt>
    <dgm:pt modelId="{0627D4A8-06E3-4970-88C8-245C9ECFDD9E}" type="pres">
      <dgm:prSet presAssocID="{561B02F3-A541-4FC5-8360-4EE7130BF983}" presName="horzOne" presStyleCnt="0"/>
      <dgm:spPr/>
    </dgm:pt>
    <dgm:pt modelId="{873F4A08-CBD2-49A6-AD76-DD6C6A9815A4}" type="pres">
      <dgm:prSet presAssocID="{C9C89B51-FDCC-4551-BB36-D833B60663BA}" presName="vertTwo" presStyleCnt="0"/>
      <dgm:spPr/>
    </dgm:pt>
    <dgm:pt modelId="{9D2C5259-D1C5-46BB-BD06-63695BBC89DE}" type="pres">
      <dgm:prSet presAssocID="{C9C89B51-FDCC-4551-BB36-D833B60663B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1978FD-0614-4E78-95B0-92F4AC4EC346}" type="pres">
      <dgm:prSet presAssocID="{C9C89B51-FDCC-4551-BB36-D833B60663BA}" presName="parTransTwo" presStyleCnt="0"/>
      <dgm:spPr/>
    </dgm:pt>
    <dgm:pt modelId="{18E575AE-14C1-4324-BBEC-DB5D79FAAE2C}" type="pres">
      <dgm:prSet presAssocID="{C9C89B51-FDCC-4551-BB36-D833B60663BA}" presName="horzTwo" presStyleCnt="0"/>
      <dgm:spPr/>
    </dgm:pt>
    <dgm:pt modelId="{8859BBFE-BDDD-4BD5-9931-459F9ABDBAA8}" type="pres">
      <dgm:prSet presAssocID="{24BA010B-D326-46E3-8E05-7B41F30D7E66}" presName="vertThree" presStyleCnt="0"/>
      <dgm:spPr/>
    </dgm:pt>
    <dgm:pt modelId="{8487C6B1-EB03-4577-A357-135E784EE980}" type="pres">
      <dgm:prSet presAssocID="{24BA010B-D326-46E3-8E05-7B41F30D7E66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84469F-D0E1-421A-A147-D45BABE68198}" type="pres">
      <dgm:prSet presAssocID="{24BA010B-D326-46E3-8E05-7B41F30D7E66}" presName="horzThree" presStyleCnt="0"/>
      <dgm:spPr/>
    </dgm:pt>
    <dgm:pt modelId="{D7A62D51-4ED5-4CDD-A7BE-16F707CD02EA}" type="pres">
      <dgm:prSet presAssocID="{A06A880F-ABA2-498F-9542-BA15ECC018DD}" presName="sibSpaceThree" presStyleCnt="0"/>
      <dgm:spPr/>
    </dgm:pt>
    <dgm:pt modelId="{87E52181-2444-4B3B-8827-3060D45BBCDD}" type="pres">
      <dgm:prSet presAssocID="{D19567B1-04E9-4B30-9839-EA6674FDC959}" presName="vertThree" presStyleCnt="0"/>
      <dgm:spPr/>
    </dgm:pt>
    <dgm:pt modelId="{414308C0-48BB-4867-97F3-7C0E73F74DF6}" type="pres">
      <dgm:prSet presAssocID="{D19567B1-04E9-4B30-9839-EA6674FDC959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F0FD44-8098-4AA2-97A8-CA97DA212F13}" type="pres">
      <dgm:prSet presAssocID="{D19567B1-04E9-4B30-9839-EA6674FDC959}" presName="horzThree" presStyleCnt="0"/>
      <dgm:spPr/>
    </dgm:pt>
    <dgm:pt modelId="{0B5D161A-5A4A-482A-AB3E-CECCEB7AB2F2}" type="pres">
      <dgm:prSet presAssocID="{362BC4B0-C2D1-43EC-A7F4-32DB999E8BD2}" presName="sibSpaceTwo" presStyleCnt="0"/>
      <dgm:spPr/>
    </dgm:pt>
    <dgm:pt modelId="{14600C39-AB40-4063-AB89-07E6A4E9D02F}" type="pres">
      <dgm:prSet presAssocID="{1AEFB6FD-E38E-4219-852A-D4C1CA2A9FD2}" presName="vertTwo" presStyleCnt="0"/>
      <dgm:spPr/>
    </dgm:pt>
    <dgm:pt modelId="{02D1483C-696D-4355-A7D9-9CCAE181E794}" type="pres">
      <dgm:prSet presAssocID="{1AEFB6FD-E38E-4219-852A-D4C1CA2A9FD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523B71-6CF4-420A-8859-C871FEC46343}" type="pres">
      <dgm:prSet presAssocID="{1AEFB6FD-E38E-4219-852A-D4C1CA2A9FD2}" presName="parTransTwo" presStyleCnt="0"/>
      <dgm:spPr/>
    </dgm:pt>
    <dgm:pt modelId="{9D82F071-1740-4E7E-BFC1-DA0EB68CBEAD}" type="pres">
      <dgm:prSet presAssocID="{1AEFB6FD-E38E-4219-852A-D4C1CA2A9FD2}" presName="horzTwo" presStyleCnt="0"/>
      <dgm:spPr/>
    </dgm:pt>
    <dgm:pt modelId="{F98CC958-C596-42A1-B87E-216ABA525D3D}" type="pres">
      <dgm:prSet presAssocID="{38B6F456-18B2-48BF-AB3D-3C4CA906C1B2}" presName="vertThree" presStyleCnt="0"/>
      <dgm:spPr/>
    </dgm:pt>
    <dgm:pt modelId="{265C7F22-F20C-45D4-9531-861075ABD0FC}" type="pres">
      <dgm:prSet presAssocID="{38B6F456-18B2-48BF-AB3D-3C4CA906C1B2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E2C7D6-14BA-4EB3-8285-5C98A4956FC0}" type="pres">
      <dgm:prSet presAssocID="{38B6F456-18B2-48BF-AB3D-3C4CA906C1B2}" presName="horzThree" presStyleCnt="0"/>
      <dgm:spPr/>
    </dgm:pt>
  </dgm:ptLst>
  <dgm:cxnLst>
    <dgm:cxn modelId="{EB93CBE3-EB5D-4C07-A582-20B6D242698C}" type="presOf" srcId="{B04AE220-68CA-4803-8BD5-2C1C9635ED93}" destId="{51B89032-DACD-4F05-B591-D97CCE6AC343}" srcOrd="0" destOrd="0" presId="urn:microsoft.com/office/officeart/2005/8/layout/hierarchy4"/>
    <dgm:cxn modelId="{8F98974C-C4A6-4757-B1B6-7A49861E6F80}" type="presOf" srcId="{24BA010B-D326-46E3-8E05-7B41F30D7E66}" destId="{8487C6B1-EB03-4577-A357-135E784EE980}" srcOrd="0" destOrd="0" presId="urn:microsoft.com/office/officeart/2005/8/layout/hierarchy4"/>
    <dgm:cxn modelId="{7B231181-59C2-479D-89BE-62C1072F03B6}" srcId="{561B02F3-A541-4FC5-8360-4EE7130BF983}" destId="{1AEFB6FD-E38E-4219-852A-D4C1CA2A9FD2}" srcOrd="1" destOrd="0" parTransId="{BF551C9B-E4AE-4D5B-BF26-7FB50EAE053F}" sibTransId="{431FD19F-E891-4EDB-AB0A-375100A4FB37}"/>
    <dgm:cxn modelId="{ABE4EEB0-9D9B-4B75-A33A-371DA62EC76F}" type="presOf" srcId="{D19567B1-04E9-4B30-9839-EA6674FDC959}" destId="{414308C0-48BB-4867-97F3-7C0E73F74DF6}" srcOrd="0" destOrd="0" presId="urn:microsoft.com/office/officeart/2005/8/layout/hierarchy4"/>
    <dgm:cxn modelId="{C7CF2DFF-BDD4-4BFE-8B7E-F9906C58B02C}" type="presOf" srcId="{1AEFB6FD-E38E-4219-852A-D4C1CA2A9FD2}" destId="{02D1483C-696D-4355-A7D9-9CCAE181E794}" srcOrd="0" destOrd="0" presId="urn:microsoft.com/office/officeart/2005/8/layout/hierarchy4"/>
    <dgm:cxn modelId="{054E6B72-ACB3-4DD0-A55D-83968343029A}" type="presOf" srcId="{C9C89B51-FDCC-4551-BB36-D833B60663BA}" destId="{9D2C5259-D1C5-46BB-BD06-63695BBC89DE}" srcOrd="0" destOrd="0" presId="urn:microsoft.com/office/officeart/2005/8/layout/hierarchy4"/>
    <dgm:cxn modelId="{44C63B0C-9347-4730-BA87-76E1A7F483C0}" type="presOf" srcId="{38B6F456-18B2-48BF-AB3D-3C4CA906C1B2}" destId="{265C7F22-F20C-45D4-9531-861075ABD0FC}" srcOrd="0" destOrd="0" presId="urn:microsoft.com/office/officeart/2005/8/layout/hierarchy4"/>
    <dgm:cxn modelId="{CDE4B5BB-4595-4A3D-B17E-BAA90984E6D6}" srcId="{1AEFB6FD-E38E-4219-852A-D4C1CA2A9FD2}" destId="{38B6F456-18B2-48BF-AB3D-3C4CA906C1B2}" srcOrd="0" destOrd="0" parTransId="{45FF7B18-8BA6-441F-A0CD-0A4B61064445}" sibTransId="{6623E18D-F181-49FA-B058-56BFD72F6E72}"/>
    <dgm:cxn modelId="{062AAAC7-94C0-4077-BECC-55B85B14C895}" srcId="{B04AE220-68CA-4803-8BD5-2C1C9635ED93}" destId="{561B02F3-A541-4FC5-8360-4EE7130BF983}" srcOrd="0" destOrd="0" parTransId="{4FDAF1CF-1ABC-4C4C-9DA2-DFB8413059F3}" sibTransId="{77B0F187-DEB4-4D16-9F73-FFB3636843CA}"/>
    <dgm:cxn modelId="{5D8062FF-A5EE-4C85-B4D2-7C3B378A6F6B}" srcId="{C9C89B51-FDCC-4551-BB36-D833B60663BA}" destId="{D19567B1-04E9-4B30-9839-EA6674FDC959}" srcOrd="1" destOrd="0" parTransId="{7EC390CC-B55F-4C5E-A97A-892322B09C8F}" sibTransId="{B5C09FE7-5D31-44EF-9663-82AD24700BD3}"/>
    <dgm:cxn modelId="{5B4797BF-1244-4511-AFD3-5DCF5FCD418F}" type="presOf" srcId="{561B02F3-A541-4FC5-8360-4EE7130BF983}" destId="{6D614E96-EC15-43DD-89A2-7994D4B98338}" srcOrd="0" destOrd="0" presId="urn:microsoft.com/office/officeart/2005/8/layout/hierarchy4"/>
    <dgm:cxn modelId="{A8F5F529-C576-4BA5-9529-5127E1A00E43}" srcId="{561B02F3-A541-4FC5-8360-4EE7130BF983}" destId="{C9C89B51-FDCC-4551-BB36-D833B60663BA}" srcOrd="0" destOrd="0" parTransId="{02535644-5998-4286-86D3-7BFF424F13CD}" sibTransId="{362BC4B0-C2D1-43EC-A7F4-32DB999E8BD2}"/>
    <dgm:cxn modelId="{EF4B5D7D-587C-4BC5-B7AA-4A8279B8EDCB}" srcId="{C9C89B51-FDCC-4551-BB36-D833B60663BA}" destId="{24BA010B-D326-46E3-8E05-7B41F30D7E66}" srcOrd="0" destOrd="0" parTransId="{1ACB97BD-24F3-4085-8E31-DE292A886674}" sibTransId="{A06A880F-ABA2-498F-9542-BA15ECC018DD}"/>
    <dgm:cxn modelId="{2FDBFAF9-CED7-4D64-AB31-745FD46FBE79}" type="presParOf" srcId="{51B89032-DACD-4F05-B591-D97CCE6AC343}" destId="{B7370A07-967F-4D94-BE3B-876E47D306CB}" srcOrd="0" destOrd="0" presId="urn:microsoft.com/office/officeart/2005/8/layout/hierarchy4"/>
    <dgm:cxn modelId="{F430D9B7-DB21-4DBD-8DE5-DFF9CCE3A74D}" type="presParOf" srcId="{B7370A07-967F-4D94-BE3B-876E47D306CB}" destId="{6D614E96-EC15-43DD-89A2-7994D4B98338}" srcOrd="0" destOrd="0" presId="urn:microsoft.com/office/officeart/2005/8/layout/hierarchy4"/>
    <dgm:cxn modelId="{320D5609-2EC5-48F3-BF98-14AA2EADD67B}" type="presParOf" srcId="{B7370A07-967F-4D94-BE3B-876E47D306CB}" destId="{1D9442FD-4A3D-47FF-87D0-CD1FAE7B7C1D}" srcOrd="1" destOrd="0" presId="urn:microsoft.com/office/officeart/2005/8/layout/hierarchy4"/>
    <dgm:cxn modelId="{062ECE04-90A6-4051-B5DD-8E05A8687A24}" type="presParOf" srcId="{B7370A07-967F-4D94-BE3B-876E47D306CB}" destId="{0627D4A8-06E3-4970-88C8-245C9ECFDD9E}" srcOrd="2" destOrd="0" presId="urn:microsoft.com/office/officeart/2005/8/layout/hierarchy4"/>
    <dgm:cxn modelId="{3E6A8D1E-00F3-4853-A787-2CF8B429D1E0}" type="presParOf" srcId="{0627D4A8-06E3-4970-88C8-245C9ECFDD9E}" destId="{873F4A08-CBD2-49A6-AD76-DD6C6A9815A4}" srcOrd="0" destOrd="0" presId="urn:microsoft.com/office/officeart/2005/8/layout/hierarchy4"/>
    <dgm:cxn modelId="{B54ABAE9-944B-41EE-9240-DD418699D155}" type="presParOf" srcId="{873F4A08-CBD2-49A6-AD76-DD6C6A9815A4}" destId="{9D2C5259-D1C5-46BB-BD06-63695BBC89DE}" srcOrd="0" destOrd="0" presId="urn:microsoft.com/office/officeart/2005/8/layout/hierarchy4"/>
    <dgm:cxn modelId="{15474537-8DB5-4FBF-8BB5-650BD105D59E}" type="presParOf" srcId="{873F4A08-CBD2-49A6-AD76-DD6C6A9815A4}" destId="{4F1978FD-0614-4E78-95B0-92F4AC4EC346}" srcOrd="1" destOrd="0" presId="urn:microsoft.com/office/officeart/2005/8/layout/hierarchy4"/>
    <dgm:cxn modelId="{7BF577F4-A754-4186-9177-A8E10DBD2469}" type="presParOf" srcId="{873F4A08-CBD2-49A6-AD76-DD6C6A9815A4}" destId="{18E575AE-14C1-4324-BBEC-DB5D79FAAE2C}" srcOrd="2" destOrd="0" presId="urn:microsoft.com/office/officeart/2005/8/layout/hierarchy4"/>
    <dgm:cxn modelId="{EBFB38DD-8FF6-47B8-AC8B-D3F3F55932F1}" type="presParOf" srcId="{18E575AE-14C1-4324-BBEC-DB5D79FAAE2C}" destId="{8859BBFE-BDDD-4BD5-9931-459F9ABDBAA8}" srcOrd="0" destOrd="0" presId="urn:microsoft.com/office/officeart/2005/8/layout/hierarchy4"/>
    <dgm:cxn modelId="{487D6F5C-A03A-4728-BA99-7FC8892B2D9B}" type="presParOf" srcId="{8859BBFE-BDDD-4BD5-9931-459F9ABDBAA8}" destId="{8487C6B1-EB03-4577-A357-135E784EE980}" srcOrd="0" destOrd="0" presId="urn:microsoft.com/office/officeart/2005/8/layout/hierarchy4"/>
    <dgm:cxn modelId="{B51CE92E-9AD5-43BE-9859-FBD63791936C}" type="presParOf" srcId="{8859BBFE-BDDD-4BD5-9931-459F9ABDBAA8}" destId="{B684469F-D0E1-421A-A147-D45BABE68198}" srcOrd="1" destOrd="0" presId="urn:microsoft.com/office/officeart/2005/8/layout/hierarchy4"/>
    <dgm:cxn modelId="{BC35831B-A6EA-46C2-8706-B775ED6206F2}" type="presParOf" srcId="{18E575AE-14C1-4324-BBEC-DB5D79FAAE2C}" destId="{D7A62D51-4ED5-4CDD-A7BE-16F707CD02EA}" srcOrd="1" destOrd="0" presId="urn:microsoft.com/office/officeart/2005/8/layout/hierarchy4"/>
    <dgm:cxn modelId="{175BE6BD-D194-40AE-8C87-09A9C15A93B3}" type="presParOf" srcId="{18E575AE-14C1-4324-BBEC-DB5D79FAAE2C}" destId="{87E52181-2444-4B3B-8827-3060D45BBCDD}" srcOrd="2" destOrd="0" presId="urn:microsoft.com/office/officeart/2005/8/layout/hierarchy4"/>
    <dgm:cxn modelId="{40335A37-39D3-4DBC-A731-FF294A31C183}" type="presParOf" srcId="{87E52181-2444-4B3B-8827-3060D45BBCDD}" destId="{414308C0-48BB-4867-97F3-7C0E73F74DF6}" srcOrd="0" destOrd="0" presId="urn:microsoft.com/office/officeart/2005/8/layout/hierarchy4"/>
    <dgm:cxn modelId="{F6EC8727-DBA2-4B5C-A1D4-B5E942656D0C}" type="presParOf" srcId="{87E52181-2444-4B3B-8827-3060D45BBCDD}" destId="{DFF0FD44-8098-4AA2-97A8-CA97DA212F13}" srcOrd="1" destOrd="0" presId="urn:microsoft.com/office/officeart/2005/8/layout/hierarchy4"/>
    <dgm:cxn modelId="{EEAFD7FF-964B-405B-80BE-B1517DD159B4}" type="presParOf" srcId="{0627D4A8-06E3-4970-88C8-245C9ECFDD9E}" destId="{0B5D161A-5A4A-482A-AB3E-CECCEB7AB2F2}" srcOrd="1" destOrd="0" presId="urn:microsoft.com/office/officeart/2005/8/layout/hierarchy4"/>
    <dgm:cxn modelId="{37762F66-0EA3-4934-9119-933258CB33FF}" type="presParOf" srcId="{0627D4A8-06E3-4970-88C8-245C9ECFDD9E}" destId="{14600C39-AB40-4063-AB89-07E6A4E9D02F}" srcOrd="2" destOrd="0" presId="urn:microsoft.com/office/officeart/2005/8/layout/hierarchy4"/>
    <dgm:cxn modelId="{84CC04D5-3A38-48F0-9AC8-EE08B1658764}" type="presParOf" srcId="{14600C39-AB40-4063-AB89-07E6A4E9D02F}" destId="{02D1483C-696D-4355-A7D9-9CCAE181E794}" srcOrd="0" destOrd="0" presId="urn:microsoft.com/office/officeart/2005/8/layout/hierarchy4"/>
    <dgm:cxn modelId="{9953A852-0C56-4800-BCB6-845040D45EDC}" type="presParOf" srcId="{14600C39-AB40-4063-AB89-07E6A4E9D02F}" destId="{07523B71-6CF4-420A-8859-C871FEC46343}" srcOrd="1" destOrd="0" presId="urn:microsoft.com/office/officeart/2005/8/layout/hierarchy4"/>
    <dgm:cxn modelId="{C9B6DC0B-3709-401C-B0B0-14DD3FE1EC16}" type="presParOf" srcId="{14600C39-AB40-4063-AB89-07E6A4E9D02F}" destId="{9D82F071-1740-4E7E-BFC1-DA0EB68CBEAD}" srcOrd="2" destOrd="0" presId="urn:microsoft.com/office/officeart/2005/8/layout/hierarchy4"/>
    <dgm:cxn modelId="{4DAFE622-B9ED-4217-8442-8E92E0B62602}" type="presParOf" srcId="{9D82F071-1740-4E7E-BFC1-DA0EB68CBEAD}" destId="{F98CC958-C596-42A1-B87E-216ABA525D3D}" srcOrd="0" destOrd="0" presId="urn:microsoft.com/office/officeart/2005/8/layout/hierarchy4"/>
    <dgm:cxn modelId="{8431759D-76E2-4CFE-873A-7D31BAB1945C}" type="presParOf" srcId="{F98CC958-C596-42A1-B87E-216ABA525D3D}" destId="{265C7F22-F20C-45D4-9531-861075ABD0FC}" srcOrd="0" destOrd="0" presId="urn:microsoft.com/office/officeart/2005/8/layout/hierarchy4"/>
    <dgm:cxn modelId="{8360F689-AD32-4E8C-8204-FF4084DBB155}" type="presParOf" srcId="{F98CC958-C596-42A1-B87E-216ABA525D3D}" destId="{67E2C7D6-14BA-4EB3-8285-5C98A4956FC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65316E-2759-404B-8246-F6F25ED5B7C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C6CD97-0814-4448-B7AC-4E1B3DF843B6}">
      <dgm:prSet phldrT="[Text]"/>
      <dgm:spPr/>
      <dgm:t>
        <a:bodyPr/>
        <a:lstStyle/>
        <a:p>
          <a:r>
            <a:rPr lang="en-US" dirty="0" smtClean="0"/>
            <a:t>Learning- centered</a:t>
          </a:r>
          <a:endParaRPr lang="en-US" dirty="0"/>
        </a:p>
      </dgm:t>
    </dgm:pt>
    <dgm:pt modelId="{3C0A90DE-2ECE-45CD-AB02-ACB1F45BE76D}" type="parTrans" cxnId="{00BB5873-9D2C-4634-A726-2F71FD897A52}">
      <dgm:prSet/>
      <dgm:spPr/>
      <dgm:t>
        <a:bodyPr/>
        <a:lstStyle/>
        <a:p>
          <a:endParaRPr lang="en-US"/>
        </a:p>
      </dgm:t>
    </dgm:pt>
    <dgm:pt modelId="{6273424A-5F99-4098-BEA3-9DB5467A146A}" type="sibTrans" cxnId="{00BB5873-9D2C-4634-A726-2F71FD897A52}">
      <dgm:prSet/>
      <dgm:spPr/>
      <dgm:t>
        <a:bodyPr/>
        <a:lstStyle/>
        <a:p>
          <a:endParaRPr lang="en-US"/>
        </a:p>
      </dgm:t>
    </dgm:pt>
    <dgm:pt modelId="{BC5FC923-9BFB-4C9C-A64F-4F7EDD0961A4}">
      <dgm:prSet phldrT="[Text]"/>
      <dgm:spPr/>
      <dgm:t>
        <a:bodyPr/>
        <a:lstStyle/>
        <a:p>
          <a:r>
            <a:rPr lang="en-US" dirty="0" smtClean="0"/>
            <a:t>Level 4 </a:t>
          </a:r>
          <a:endParaRPr lang="en-US" dirty="0"/>
        </a:p>
      </dgm:t>
    </dgm:pt>
    <dgm:pt modelId="{37E7FE5B-2C2F-41D9-8E72-24E4DD94B716}" type="parTrans" cxnId="{C27EA082-F0D4-43EB-A0D8-0A0626F3730F}">
      <dgm:prSet/>
      <dgm:spPr/>
      <dgm:t>
        <a:bodyPr/>
        <a:lstStyle/>
        <a:p>
          <a:endParaRPr lang="en-US"/>
        </a:p>
      </dgm:t>
    </dgm:pt>
    <dgm:pt modelId="{A9A3A170-D986-4CA6-9A70-3631DF1EAEFF}" type="sibTrans" cxnId="{C27EA082-F0D4-43EB-A0D8-0A0626F3730F}">
      <dgm:prSet/>
      <dgm:spPr/>
      <dgm:t>
        <a:bodyPr/>
        <a:lstStyle/>
        <a:p>
          <a:endParaRPr lang="en-US"/>
        </a:p>
      </dgm:t>
    </dgm:pt>
    <dgm:pt modelId="{AB8AA41A-52E0-470F-B691-AB01ED797F74}">
      <dgm:prSet phldrT="[Text]"/>
      <dgm:spPr/>
      <dgm:t>
        <a:bodyPr/>
        <a:lstStyle/>
        <a:p>
          <a:r>
            <a:rPr lang="en-US" dirty="0" smtClean="0"/>
            <a:t>Level 3</a:t>
          </a:r>
          <a:endParaRPr lang="en-US" dirty="0"/>
        </a:p>
      </dgm:t>
    </dgm:pt>
    <dgm:pt modelId="{C993ECA0-505C-4D6C-9141-69ED58CB0A56}" type="parTrans" cxnId="{2327B6FB-7311-46DB-BAD9-7275D7AA4F39}">
      <dgm:prSet/>
      <dgm:spPr/>
      <dgm:t>
        <a:bodyPr/>
        <a:lstStyle/>
        <a:p>
          <a:endParaRPr lang="en-US"/>
        </a:p>
      </dgm:t>
    </dgm:pt>
    <dgm:pt modelId="{8523B0E2-E348-40BC-8704-889A4BA392CF}" type="sibTrans" cxnId="{2327B6FB-7311-46DB-BAD9-7275D7AA4F39}">
      <dgm:prSet/>
      <dgm:spPr/>
      <dgm:t>
        <a:bodyPr/>
        <a:lstStyle/>
        <a:p>
          <a:endParaRPr lang="en-US"/>
        </a:p>
      </dgm:t>
    </dgm:pt>
    <dgm:pt modelId="{16DE0917-0B13-4996-9DC4-1346FF08D5D3}">
      <dgm:prSet phldrT="[Text]"/>
      <dgm:spPr/>
      <dgm:t>
        <a:bodyPr/>
        <a:lstStyle/>
        <a:p>
          <a:r>
            <a:rPr lang="en-US" dirty="0" smtClean="0"/>
            <a:t>Instructor- centered</a:t>
          </a:r>
          <a:endParaRPr lang="en-US" dirty="0"/>
        </a:p>
      </dgm:t>
    </dgm:pt>
    <dgm:pt modelId="{F45D59A2-12B5-4359-9329-59CFBAAD6FDA}" type="parTrans" cxnId="{3DA2EE5A-CBDA-40F5-8982-80D6911F17D4}">
      <dgm:prSet/>
      <dgm:spPr/>
      <dgm:t>
        <a:bodyPr/>
        <a:lstStyle/>
        <a:p>
          <a:endParaRPr lang="en-US"/>
        </a:p>
      </dgm:t>
    </dgm:pt>
    <dgm:pt modelId="{EDF3400F-D631-46A2-9A64-6D930E2007DE}" type="sibTrans" cxnId="{3DA2EE5A-CBDA-40F5-8982-80D6911F17D4}">
      <dgm:prSet/>
      <dgm:spPr/>
      <dgm:t>
        <a:bodyPr/>
        <a:lstStyle/>
        <a:p>
          <a:endParaRPr lang="en-US"/>
        </a:p>
      </dgm:t>
    </dgm:pt>
    <dgm:pt modelId="{12A97BA9-EB25-4E15-A200-8CEB3DDA87E5}">
      <dgm:prSet phldrT="[Text]"/>
      <dgm:spPr/>
      <dgm:t>
        <a:bodyPr/>
        <a:lstStyle/>
        <a:p>
          <a:r>
            <a:rPr lang="en-US" dirty="0" smtClean="0"/>
            <a:t>Level 2</a:t>
          </a:r>
          <a:endParaRPr lang="en-US" dirty="0"/>
        </a:p>
      </dgm:t>
    </dgm:pt>
    <dgm:pt modelId="{7E47B56D-AF52-4533-8A06-14D90F53EDAB}" type="parTrans" cxnId="{796E0F56-20A4-4835-9F7D-CB735AFB410F}">
      <dgm:prSet/>
      <dgm:spPr/>
      <dgm:t>
        <a:bodyPr/>
        <a:lstStyle/>
        <a:p>
          <a:endParaRPr lang="en-US"/>
        </a:p>
      </dgm:t>
    </dgm:pt>
    <dgm:pt modelId="{FB745A57-EF22-4953-97D2-1552AB926435}" type="sibTrans" cxnId="{796E0F56-20A4-4835-9F7D-CB735AFB410F}">
      <dgm:prSet/>
      <dgm:spPr/>
      <dgm:t>
        <a:bodyPr/>
        <a:lstStyle/>
        <a:p>
          <a:endParaRPr lang="en-US"/>
        </a:p>
      </dgm:t>
    </dgm:pt>
    <dgm:pt modelId="{62308D49-FC61-4836-ABC8-4059703F5851}">
      <dgm:prSet phldrT="[Text]"/>
      <dgm:spPr/>
      <dgm:t>
        <a:bodyPr/>
        <a:lstStyle/>
        <a:p>
          <a:r>
            <a:rPr lang="en-US" dirty="0" smtClean="0"/>
            <a:t>Level 1</a:t>
          </a:r>
          <a:endParaRPr lang="en-US" dirty="0"/>
        </a:p>
      </dgm:t>
    </dgm:pt>
    <dgm:pt modelId="{24222DDC-AF92-413D-B974-06C6A6C09DAA}" type="parTrans" cxnId="{99B07D1B-BDF8-495C-BDDA-D20B587B8FC3}">
      <dgm:prSet/>
      <dgm:spPr/>
      <dgm:t>
        <a:bodyPr/>
        <a:lstStyle/>
        <a:p>
          <a:endParaRPr lang="en-US"/>
        </a:p>
      </dgm:t>
    </dgm:pt>
    <dgm:pt modelId="{38180C6F-B70A-41D2-942E-BEC5D5769DA0}" type="sibTrans" cxnId="{99B07D1B-BDF8-495C-BDDA-D20B587B8FC3}">
      <dgm:prSet/>
      <dgm:spPr/>
      <dgm:t>
        <a:bodyPr/>
        <a:lstStyle/>
        <a:p>
          <a:endParaRPr lang="en-US"/>
        </a:p>
      </dgm:t>
    </dgm:pt>
    <dgm:pt modelId="{76111AD1-8693-4289-BE74-1ED5C6CCF6E3}" type="pres">
      <dgm:prSet presAssocID="{0765316E-2759-404B-8246-F6F25ED5B7C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B87E40-66E2-456B-B111-C08BDE96BB37}" type="pres">
      <dgm:prSet presAssocID="{82C6CD97-0814-4448-B7AC-4E1B3DF843B6}" presName="linNode" presStyleCnt="0"/>
      <dgm:spPr/>
    </dgm:pt>
    <dgm:pt modelId="{E21C2D54-592B-4D67-A1A5-B02DFEE70428}" type="pres">
      <dgm:prSet presAssocID="{82C6CD97-0814-4448-B7AC-4E1B3DF843B6}" presName="parentShp" presStyleLbl="node1" presStyleIdx="0" presStyleCnt="2" custLinFactNeighborY="3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DFF27-AD4E-4E9D-9DEB-CF1CA708F8BB}" type="pres">
      <dgm:prSet presAssocID="{82C6CD97-0814-4448-B7AC-4E1B3DF843B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F3C2D-D2C1-4AB2-AA1B-3AD9D536E485}" type="pres">
      <dgm:prSet presAssocID="{6273424A-5F99-4098-BEA3-9DB5467A146A}" presName="spacing" presStyleCnt="0"/>
      <dgm:spPr/>
    </dgm:pt>
    <dgm:pt modelId="{EDEA3282-E053-41A3-B0E3-5FECA713ACB2}" type="pres">
      <dgm:prSet presAssocID="{16DE0917-0B13-4996-9DC4-1346FF08D5D3}" presName="linNode" presStyleCnt="0"/>
      <dgm:spPr/>
    </dgm:pt>
    <dgm:pt modelId="{35046B77-4F21-4D65-B88D-F9B5B718A651}" type="pres">
      <dgm:prSet presAssocID="{16DE0917-0B13-4996-9DC4-1346FF08D5D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4FE60-3BA1-4C03-932F-72308D85EA42}" type="pres">
      <dgm:prSet presAssocID="{16DE0917-0B13-4996-9DC4-1346FF08D5D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BB5873-9D2C-4634-A726-2F71FD897A52}" srcId="{0765316E-2759-404B-8246-F6F25ED5B7C0}" destId="{82C6CD97-0814-4448-B7AC-4E1B3DF843B6}" srcOrd="0" destOrd="0" parTransId="{3C0A90DE-2ECE-45CD-AB02-ACB1F45BE76D}" sibTransId="{6273424A-5F99-4098-BEA3-9DB5467A146A}"/>
    <dgm:cxn modelId="{2327B6FB-7311-46DB-BAD9-7275D7AA4F39}" srcId="{82C6CD97-0814-4448-B7AC-4E1B3DF843B6}" destId="{AB8AA41A-52E0-470F-B691-AB01ED797F74}" srcOrd="1" destOrd="0" parTransId="{C993ECA0-505C-4D6C-9141-69ED58CB0A56}" sibTransId="{8523B0E2-E348-40BC-8704-889A4BA392CF}"/>
    <dgm:cxn modelId="{0991226F-3F23-475F-A540-42A8F6FED498}" type="presOf" srcId="{BC5FC923-9BFB-4C9C-A64F-4F7EDD0961A4}" destId="{485DFF27-AD4E-4E9D-9DEB-CF1CA708F8BB}" srcOrd="0" destOrd="0" presId="urn:microsoft.com/office/officeart/2005/8/layout/vList6"/>
    <dgm:cxn modelId="{C27EA082-F0D4-43EB-A0D8-0A0626F3730F}" srcId="{82C6CD97-0814-4448-B7AC-4E1B3DF843B6}" destId="{BC5FC923-9BFB-4C9C-A64F-4F7EDD0961A4}" srcOrd="0" destOrd="0" parTransId="{37E7FE5B-2C2F-41D9-8E72-24E4DD94B716}" sibTransId="{A9A3A170-D986-4CA6-9A70-3631DF1EAEFF}"/>
    <dgm:cxn modelId="{9F512FB0-F61D-4E58-A30B-85E055813643}" type="presOf" srcId="{AB8AA41A-52E0-470F-B691-AB01ED797F74}" destId="{485DFF27-AD4E-4E9D-9DEB-CF1CA708F8BB}" srcOrd="0" destOrd="1" presId="urn:microsoft.com/office/officeart/2005/8/layout/vList6"/>
    <dgm:cxn modelId="{99B07D1B-BDF8-495C-BDDA-D20B587B8FC3}" srcId="{16DE0917-0B13-4996-9DC4-1346FF08D5D3}" destId="{62308D49-FC61-4836-ABC8-4059703F5851}" srcOrd="1" destOrd="0" parTransId="{24222DDC-AF92-413D-B974-06C6A6C09DAA}" sibTransId="{38180C6F-B70A-41D2-942E-BEC5D5769DA0}"/>
    <dgm:cxn modelId="{52B01EA1-A911-47DA-8EBD-45E03CBC9ACF}" type="presOf" srcId="{62308D49-FC61-4836-ABC8-4059703F5851}" destId="{D2D4FE60-3BA1-4C03-932F-72308D85EA42}" srcOrd="0" destOrd="1" presId="urn:microsoft.com/office/officeart/2005/8/layout/vList6"/>
    <dgm:cxn modelId="{796E0F56-20A4-4835-9F7D-CB735AFB410F}" srcId="{16DE0917-0B13-4996-9DC4-1346FF08D5D3}" destId="{12A97BA9-EB25-4E15-A200-8CEB3DDA87E5}" srcOrd="0" destOrd="0" parTransId="{7E47B56D-AF52-4533-8A06-14D90F53EDAB}" sibTransId="{FB745A57-EF22-4953-97D2-1552AB926435}"/>
    <dgm:cxn modelId="{94353DF6-DDD4-420E-9C35-F301426B17F1}" type="presOf" srcId="{12A97BA9-EB25-4E15-A200-8CEB3DDA87E5}" destId="{D2D4FE60-3BA1-4C03-932F-72308D85EA42}" srcOrd="0" destOrd="0" presId="urn:microsoft.com/office/officeart/2005/8/layout/vList6"/>
    <dgm:cxn modelId="{298C504B-3D94-477A-8C58-632F1F55F2C6}" type="presOf" srcId="{82C6CD97-0814-4448-B7AC-4E1B3DF843B6}" destId="{E21C2D54-592B-4D67-A1A5-B02DFEE70428}" srcOrd="0" destOrd="0" presId="urn:microsoft.com/office/officeart/2005/8/layout/vList6"/>
    <dgm:cxn modelId="{3DA2EE5A-CBDA-40F5-8982-80D6911F17D4}" srcId="{0765316E-2759-404B-8246-F6F25ED5B7C0}" destId="{16DE0917-0B13-4996-9DC4-1346FF08D5D3}" srcOrd="1" destOrd="0" parTransId="{F45D59A2-12B5-4359-9329-59CFBAAD6FDA}" sibTransId="{EDF3400F-D631-46A2-9A64-6D930E2007DE}"/>
    <dgm:cxn modelId="{E12E96C7-146B-48DE-A2B6-81C79BA24E05}" type="presOf" srcId="{16DE0917-0B13-4996-9DC4-1346FF08D5D3}" destId="{35046B77-4F21-4D65-B88D-F9B5B718A651}" srcOrd="0" destOrd="0" presId="urn:microsoft.com/office/officeart/2005/8/layout/vList6"/>
    <dgm:cxn modelId="{4867A13F-F9E2-4D6D-9A7E-13C843B61D22}" type="presOf" srcId="{0765316E-2759-404B-8246-F6F25ED5B7C0}" destId="{76111AD1-8693-4289-BE74-1ED5C6CCF6E3}" srcOrd="0" destOrd="0" presId="urn:microsoft.com/office/officeart/2005/8/layout/vList6"/>
    <dgm:cxn modelId="{C0C99E7E-F1E2-4B29-8E4E-4669027433E8}" type="presParOf" srcId="{76111AD1-8693-4289-BE74-1ED5C6CCF6E3}" destId="{F4B87E40-66E2-456B-B111-C08BDE96BB37}" srcOrd="0" destOrd="0" presId="urn:microsoft.com/office/officeart/2005/8/layout/vList6"/>
    <dgm:cxn modelId="{47811019-6BD1-4259-8B22-754C8708B8AE}" type="presParOf" srcId="{F4B87E40-66E2-456B-B111-C08BDE96BB37}" destId="{E21C2D54-592B-4D67-A1A5-B02DFEE70428}" srcOrd="0" destOrd="0" presId="urn:microsoft.com/office/officeart/2005/8/layout/vList6"/>
    <dgm:cxn modelId="{4BDD4536-88D4-4B3F-9BA7-85C09099A24B}" type="presParOf" srcId="{F4B87E40-66E2-456B-B111-C08BDE96BB37}" destId="{485DFF27-AD4E-4E9D-9DEB-CF1CA708F8BB}" srcOrd="1" destOrd="0" presId="urn:microsoft.com/office/officeart/2005/8/layout/vList6"/>
    <dgm:cxn modelId="{DA70F4AD-9893-4356-9269-38789D713A8A}" type="presParOf" srcId="{76111AD1-8693-4289-BE74-1ED5C6CCF6E3}" destId="{84CF3C2D-D2C1-4AB2-AA1B-3AD9D536E485}" srcOrd="1" destOrd="0" presId="urn:microsoft.com/office/officeart/2005/8/layout/vList6"/>
    <dgm:cxn modelId="{CFFF6B91-8044-4CF2-99DF-A6085F7A97A8}" type="presParOf" srcId="{76111AD1-8693-4289-BE74-1ED5C6CCF6E3}" destId="{EDEA3282-E053-41A3-B0E3-5FECA713ACB2}" srcOrd="2" destOrd="0" presId="urn:microsoft.com/office/officeart/2005/8/layout/vList6"/>
    <dgm:cxn modelId="{BE76E87A-009C-4B77-B593-1930F729BA12}" type="presParOf" srcId="{EDEA3282-E053-41A3-B0E3-5FECA713ACB2}" destId="{35046B77-4F21-4D65-B88D-F9B5B718A651}" srcOrd="0" destOrd="0" presId="urn:microsoft.com/office/officeart/2005/8/layout/vList6"/>
    <dgm:cxn modelId="{B46623D9-C275-447A-AA49-28EB9DA0A624}" type="presParOf" srcId="{EDEA3282-E053-41A3-B0E3-5FECA713ACB2}" destId="{D2D4FE60-3BA1-4C03-932F-72308D85EA4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689D686-6AB5-4AC5-A0F3-A2AAA75F159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672CDA-C91F-412E-898F-208DE519D050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BF7A9CBC-CD86-4FF4-B84A-18DC60B7A413}" type="parTrans" cxnId="{C22BD35E-B54C-46A1-978D-D7FD301F478D}">
      <dgm:prSet/>
      <dgm:spPr/>
      <dgm:t>
        <a:bodyPr/>
        <a:lstStyle/>
        <a:p>
          <a:endParaRPr lang="en-US"/>
        </a:p>
      </dgm:t>
    </dgm:pt>
    <dgm:pt modelId="{9297B593-95C8-4C8F-9334-64F0D2CD2459}" type="sibTrans" cxnId="{C22BD35E-B54C-46A1-978D-D7FD301F478D}">
      <dgm:prSet/>
      <dgm:spPr/>
      <dgm:t>
        <a:bodyPr/>
        <a:lstStyle/>
        <a:p>
          <a:endParaRPr lang="en-US"/>
        </a:p>
      </dgm:t>
    </dgm:pt>
    <dgm:pt modelId="{E785E4CF-55C0-4E2F-8927-06557EE8EC5F}">
      <dgm:prSet phldrT="[Text]"/>
      <dgm:spPr/>
      <dgm:t>
        <a:bodyPr/>
        <a:lstStyle/>
        <a:p>
          <a:r>
            <a:rPr lang="en-US" dirty="0" smtClean="0"/>
            <a:t>About what is learning-centered teaching?</a:t>
          </a:r>
          <a:endParaRPr lang="en-US" dirty="0"/>
        </a:p>
      </dgm:t>
    </dgm:pt>
    <dgm:pt modelId="{09D1CB89-2B32-46DD-AC19-5148A226254E}" type="parTrans" cxnId="{0422D5E0-A00D-4D08-84A7-1974075FB571}">
      <dgm:prSet/>
      <dgm:spPr/>
      <dgm:t>
        <a:bodyPr/>
        <a:lstStyle/>
        <a:p>
          <a:endParaRPr lang="en-US"/>
        </a:p>
      </dgm:t>
    </dgm:pt>
    <dgm:pt modelId="{3B4264A9-488F-42A7-9327-14788A981F05}" type="sibTrans" cxnId="{0422D5E0-A00D-4D08-84A7-1974075FB571}">
      <dgm:prSet/>
      <dgm:spPr/>
      <dgm:t>
        <a:bodyPr/>
        <a:lstStyle/>
        <a:p>
          <a:endParaRPr lang="en-US"/>
        </a:p>
      </dgm:t>
    </dgm:pt>
    <dgm:pt modelId="{A78DB77D-3B2C-40FE-9588-17A7734145A4}">
      <dgm:prSet phldrT="[Text]"/>
      <dgm:spPr/>
      <dgm:t>
        <a:bodyPr/>
        <a:lstStyle/>
        <a:p>
          <a:r>
            <a:rPr lang="en-US" dirty="0" smtClean="0"/>
            <a:t>How I defined components?</a:t>
          </a:r>
          <a:endParaRPr lang="en-US" dirty="0"/>
        </a:p>
      </dgm:t>
    </dgm:pt>
    <dgm:pt modelId="{E6765619-1266-44BA-89B3-E1012B21A0EF}" type="parTrans" cxnId="{F9D73601-EBF5-4E25-9CA1-40AF12DCF9C3}">
      <dgm:prSet/>
      <dgm:spPr/>
      <dgm:t>
        <a:bodyPr/>
        <a:lstStyle/>
        <a:p>
          <a:endParaRPr lang="en-US"/>
        </a:p>
      </dgm:t>
    </dgm:pt>
    <dgm:pt modelId="{DDB659B4-BE7E-4FF5-8922-F25616692C48}" type="sibTrans" cxnId="{F9D73601-EBF5-4E25-9CA1-40AF12DCF9C3}">
      <dgm:prSet/>
      <dgm:spPr/>
      <dgm:t>
        <a:bodyPr/>
        <a:lstStyle/>
        <a:p>
          <a:endParaRPr lang="en-US"/>
        </a:p>
      </dgm:t>
    </dgm:pt>
    <dgm:pt modelId="{846FF401-9419-4E21-8606-007F4A1B08FC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A78EE174-2942-459D-B56D-70E797BD11BB}" type="parTrans" cxnId="{5BD2E983-4D92-4C74-9020-E66ED30BA635}">
      <dgm:prSet/>
      <dgm:spPr/>
      <dgm:t>
        <a:bodyPr/>
        <a:lstStyle/>
        <a:p>
          <a:endParaRPr lang="en-US"/>
        </a:p>
      </dgm:t>
    </dgm:pt>
    <dgm:pt modelId="{E3AC0A4B-D677-43BD-AC29-26AC8AA68661}" type="sibTrans" cxnId="{5BD2E983-4D92-4C74-9020-E66ED30BA635}">
      <dgm:prSet/>
      <dgm:spPr/>
      <dgm:t>
        <a:bodyPr/>
        <a:lstStyle/>
        <a:p>
          <a:endParaRPr lang="en-US"/>
        </a:p>
      </dgm:t>
    </dgm:pt>
    <dgm:pt modelId="{0F9E446F-F3F8-48CD-8234-211A7CB4717D}">
      <dgm:prSet phldrT="[Text]"/>
      <dgm:spPr/>
      <dgm:t>
        <a:bodyPr/>
        <a:lstStyle/>
        <a:p>
          <a:r>
            <a:rPr lang="en-US" dirty="0" smtClean="0"/>
            <a:t>Use of rubrics?</a:t>
          </a:r>
          <a:endParaRPr lang="en-US" dirty="0"/>
        </a:p>
      </dgm:t>
    </dgm:pt>
    <dgm:pt modelId="{DB0EC269-98BD-43F8-A98E-EE59647624BB}" type="parTrans" cxnId="{EECF23C6-BBEA-4B2D-B4AD-3136F353C9A7}">
      <dgm:prSet/>
      <dgm:spPr/>
      <dgm:t>
        <a:bodyPr/>
        <a:lstStyle/>
        <a:p>
          <a:endParaRPr lang="en-US"/>
        </a:p>
      </dgm:t>
    </dgm:pt>
    <dgm:pt modelId="{70AEA851-2BCA-4531-A7C0-4B5F2177B8BF}" type="sibTrans" cxnId="{EECF23C6-BBEA-4B2D-B4AD-3136F353C9A7}">
      <dgm:prSet/>
      <dgm:spPr/>
      <dgm:t>
        <a:bodyPr/>
        <a:lstStyle/>
        <a:p>
          <a:endParaRPr lang="en-US"/>
        </a:p>
      </dgm:t>
    </dgm:pt>
    <dgm:pt modelId="{6C4B49D5-10C8-432F-92DD-F6E80591664A}">
      <dgm:prSet phldrT="[Text]"/>
      <dgm:spPr/>
      <dgm:t>
        <a:bodyPr/>
        <a:lstStyle/>
        <a:p>
          <a:r>
            <a:rPr lang="en-US" dirty="0" smtClean="0"/>
            <a:t>How to score using rubrics?</a:t>
          </a:r>
          <a:endParaRPr lang="en-US" dirty="0"/>
        </a:p>
      </dgm:t>
    </dgm:pt>
    <dgm:pt modelId="{5687BE66-0CCC-4343-AC19-FA08461979ED}" type="parTrans" cxnId="{D7512AD1-ACF7-45FD-9182-7BD8549D85E2}">
      <dgm:prSet/>
      <dgm:spPr/>
      <dgm:t>
        <a:bodyPr/>
        <a:lstStyle/>
        <a:p>
          <a:endParaRPr lang="en-US"/>
        </a:p>
      </dgm:t>
    </dgm:pt>
    <dgm:pt modelId="{ADFFC376-0765-454F-9E00-A41F8A7DA389}" type="sibTrans" cxnId="{D7512AD1-ACF7-45FD-9182-7BD8549D85E2}">
      <dgm:prSet/>
      <dgm:spPr/>
      <dgm:t>
        <a:bodyPr/>
        <a:lstStyle/>
        <a:p>
          <a:endParaRPr lang="en-US"/>
        </a:p>
      </dgm:t>
    </dgm:pt>
    <dgm:pt modelId="{C5238488-FCF2-4458-9993-91B744274799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155A85BC-B460-4F35-BD0E-92A8D467DCE8}" type="parTrans" cxnId="{2C4F91CD-8ACC-4154-8775-1ED8ED7327B6}">
      <dgm:prSet/>
      <dgm:spPr/>
      <dgm:t>
        <a:bodyPr/>
        <a:lstStyle/>
        <a:p>
          <a:endParaRPr lang="en-US"/>
        </a:p>
      </dgm:t>
    </dgm:pt>
    <dgm:pt modelId="{89010849-537C-4C5F-A5D3-6CDA5C81C45B}" type="sibTrans" cxnId="{2C4F91CD-8ACC-4154-8775-1ED8ED7327B6}">
      <dgm:prSet/>
      <dgm:spPr/>
      <dgm:t>
        <a:bodyPr/>
        <a:lstStyle/>
        <a:p>
          <a:endParaRPr lang="en-US"/>
        </a:p>
      </dgm:t>
    </dgm:pt>
    <dgm:pt modelId="{5B47C40B-0519-480B-B603-EE6A56AA1A94}">
      <dgm:prSet phldrT="[Text]"/>
      <dgm:spPr/>
      <dgm:t>
        <a:bodyPr/>
        <a:lstStyle/>
        <a:p>
          <a:r>
            <a:rPr lang="en-US" dirty="0" smtClean="0"/>
            <a:t>Data collection?</a:t>
          </a:r>
          <a:endParaRPr lang="en-US" dirty="0"/>
        </a:p>
      </dgm:t>
    </dgm:pt>
    <dgm:pt modelId="{741EE80F-9BFB-4489-8A7E-3BC296DE14E4}" type="parTrans" cxnId="{5C9E1CFC-9513-4B61-99E4-8678C7723C44}">
      <dgm:prSet/>
      <dgm:spPr/>
      <dgm:t>
        <a:bodyPr/>
        <a:lstStyle/>
        <a:p>
          <a:endParaRPr lang="en-US"/>
        </a:p>
      </dgm:t>
    </dgm:pt>
    <dgm:pt modelId="{97619BE6-8594-4FB6-A976-BDB690EF40D1}" type="sibTrans" cxnId="{5C9E1CFC-9513-4B61-99E4-8678C7723C44}">
      <dgm:prSet/>
      <dgm:spPr/>
      <dgm:t>
        <a:bodyPr/>
        <a:lstStyle/>
        <a:p>
          <a:endParaRPr lang="en-US"/>
        </a:p>
      </dgm:t>
    </dgm:pt>
    <dgm:pt modelId="{97670417-3FF6-4646-8C39-2F6571384B2F}">
      <dgm:prSet phldrT="[Text]"/>
      <dgm:spPr/>
      <dgm:t>
        <a:bodyPr/>
        <a:lstStyle/>
        <a:p>
          <a:r>
            <a:rPr lang="en-US" dirty="0" smtClean="0"/>
            <a:t>Data analysis?</a:t>
          </a:r>
          <a:endParaRPr lang="en-US" dirty="0"/>
        </a:p>
      </dgm:t>
    </dgm:pt>
    <dgm:pt modelId="{4ACDA4C9-65FC-4B9B-A898-68D2C4C1A240}" type="parTrans" cxnId="{C9721FE0-C783-4FA2-863C-626971FA9000}">
      <dgm:prSet/>
      <dgm:spPr/>
      <dgm:t>
        <a:bodyPr/>
        <a:lstStyle/>
        <a:p>
          <a:endParaRPr lang="en-US"/>
        </a:p>
      </dgm:t>
    </dgm:pt>
    <dgm:pt modelId="{AB7912CF-948D-415D-AF4A-150BA39E9490}" type="sibTrans" cxnId="{C9721FE0-C783-4FA2-863C-626971FA9000}">
      <dgm:prSet/>
      <dgm:spPr/>
      <dgm:t>
        <a:bodyPr/>
        <a:lstStyle/>
        <a:p>
          <a:endParaRPr lang="en-US"/>
        </a:p>
      </dgm:t>
    </dgm:pt>
    <dgm:pt modelId="{0810CE96-861F-4636-A6A0-26C4233A5D7F}" type="pres">
      <dgm:prSet presAssocID="{9689D686-6AB5-4AC5-A0F3-A2AAA75F15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4B6AF8-4FE1-4432-AD5D-8B4839B55881}" type="pres">
      <dgm:prSet presAssocID="{2C672CDA-C91F-412E-898F-208DE519D050}" presName="composite" presStyleCnt="0"/>
      <dgm:spPr/>
    </dgm:pt>
    <dgm:pt modelId="{8AC2887A-E192-499B-9F41-1908F9F7D036}" type="pres">
      <dgm:prSet presAssocID="{2C672CDA-C91F-412E-898F-208DE519D05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F9E84-AE6F-4BB8-8018-102F3F56B64F}" type="pres">
      <dgm:prSet presAssocID="{2C672CDA-C91F-412E-898F-208DE519D05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4A2E1-F52D-4CB7-AEEA-1547D031FB97}" type="pres">
      <dgm:prSet presAssocID="{9297B593-95C8-4C8F-9334-64F0D2CD2459}" presName="sp" presStyleCnt="0"/>
      <dgm:spPr/>
    </dgm:pt>
    <dgm:pt modelId="{9D01B1DD-405F-41B0-AF78-25F4F461BF7F}" type="pres">
      <dgm:prSet presAssocID="{846FF401-9419-4E21-8606-007F4A1B08FC}" presName="composite" presStyleCnt="0"/>
      <dgm:spPr/>
    </dgm:pt>
    <dgm:pt modelId="{17A6B327-02D1-4E8A-B6E6-F1F526076C9C}" type="pres">
      <dgm:prSet presAssocID="{846FF401-9419-4E21-8606-007F4A1B08F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CFECD-E87C-4391-816D-8B70B3A03E6B}" type="pres">
      <dgm:prSet presAssocID="{846FF401-9419-4E21-8606-007F4A1B08F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1CE26-FFA5-4405-8543-C0F2E82BF4DF}" type="pres">
      <dgm:prSet presAssocID="{E3AC0A4B-D677-43BD-AC29-26AC8AA68661}" presName="sp" presStyleCnt="0"/>
      <dgm:spPr/>
    </dgm:pt>
    <dgm:pt modelId="{866A4978-7E65-4A45-B550-D2F05EF4F322}" type="pres">
      <dgm:prSet presAssocID="{C5238488-FCF2-4458-9993-91B744274799}" presName="composite" presStyleCnt="0"/>
      <dgm:spPr/>
    </dgm:pt>
    <dgm:pt modelId="{93827ECB-15A5-4D40-9CC5-4BEB3C3F44D9}" type="pres">
      <dgm:prSet presAssocID="{C5238488-FCF2-4458-9993-91B74427479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982DC-1093-40B0-AFC8-FB398A1004BB}" type="pres">
      <dgm:prSet presAssocID="{C5238488-FCF2-4458-9993-91B74427479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41BA21-B76F-48EB-97D2-2E07023760E3}" type="presOf" srcId="{C5238488-FCF2-4458-9993-91B744274799}" destId="{93827ECB-15A5-4D40-9CC5-4BEB3C3F44D9}" srcOrd="0" destOrd="0" presId="urn:microsoft.com/office/officeart/2005/8/layout/chevron2"/>
    <dgm:cxn modelId="{90A53350-8B70-4AB7-8E1C-4E686347160C}" type="presOf" srcId="{E785E4CF-55C0-4E2F-8927-06557EE8EC5F}" destId="{2E4F9E84-AE6F-4BB8-8018-102F3F56B64F}" srcOrd="0" destOrd="0" presId="urn:microsoft.com/office/officeart/2005/8/layout/chevron2"/>
    <dgm:cxn modelId="{53C7F18B-DC80-4C23-8CDE-775104F79525}" type="presOf" srcId="{846FF401-9419-4E21-8606-007F4A1B08FC}" destId="{17A6B327-02D1-4E8A-B6E6-F1F526076C9C}" srcOrd="0" destOrd="0" presId="urn:microsoft.com/office/officeart/2005/8/layout/chevron2"/>
    <dgm:cxn modelId="{81F17FF0-D863-435E-8F56-ED85A59EF1CA}" type="presOf" srcId="{5B47C40B-0519-480B-B603-EE6A56AA1A94}" destId="{387982DC-1093-40B0-AFC8-FB398A1004BB}" srcOrd="0" destOrd="0" presId="urn:microsoft.com/office/officeart/2005/8/layout/chevron2"/>
    <dgm:cxn modelId="{5C8717F8-D1A9-46C3-B93B-D7AB950B7523}" type="presOf" srcId="{0F9E446F-F3F8-48CD-8234-211A7CB4717D}" destId="{7FCCFECD-E87C-4391-816D-8B70B3A03E6B}" srcOrd="0" destOrd="0" presId="urn:microsoft.com/office/officeart/2005/8/layout/chevron2"/>
    <dgm:cxn modelId="{5C9E1CFC-9513-4B61-99E4-8678C7723C44}" srcId="{C5238488-FCF2-4458-9993-91B744274799}" destId="{5B47C40B-0519-480B-B603-EE6A56AA1A94}" srcOrd="0" destOrd="0" parTransId="{741EE80F-9BFB-4489-8A7E-3BC296DE14E4}" sibTransId="{97619BE6-8594-4FB6-A976-BDB690EF40D1}"/>
    <dgm:cxn modelId="{F9D73601-EBF5-4E25-9CA1-40AF12DCF9C3}" srcId="{2C672CDA-C91F-412E-898F-208DE519D050}" destId="{A78DB77D-3B2C-40FE-9588-17A7734145A4}" srcOrd="1" destOrd="0" parTransId="{E6765619-1266-44BA-89B3-E1012B21A0EF}" sibTransId="{DDB659B4-BE7E-4FF5-8922-F25616692C48}"/>
    <dgm:cxn modelId="{2C4F91CD-8ACC-4154-8775-1ED8ED7327B6}" srcId="{9689D686-6AB5-4AC5-A0F3-A2AAA75F159E}" destId="{C5238488-FCF2-4458-9993-91B744274799}" srcOrd="2" destOrd="0" parTransId="{155A85BC-B460-4F35-BD0E-92A8D467DCE8}" sibTransId="{89010849-537C-4C5F-A5D3-6CDA5C81C45B}"/>
    <dgm:cxn modelId="{82AC81BF-2CFC-4DB9-B178-D9DBAA5AB676}" type="presOf" srcId="{9689D686-6AB5-4AC5-A0F3-A2AAA75F159E}" destId="{0810CE96-861F-4636-A6A0-26C4233A5D7F}" srcOrd="0" destOrd="0" presId="urn:microsoft.com/office/officeart/2005/8/layout/chevron2"/>
    <dgm:cxn modelId="{AE8CE93F-97EB-4156-AF83-D86865DDD3CF}" type="presOf" srcId="{2C672CDA-C91F-412E-898F-208DE519D050}" destId="{8AC2887A-E192-499B-9F41-1908F9F7D036}" srcOrd="0" destOrd="0" presId="urn:microsoft.com/office/officeart/2005/8/layout/chevron2"/>
    <dgm:cxn modelId="{C22BD35E-B54C-46A1-978D-D7FD301F478D}" srcId="{9689D686-6AB5-4AC5-A0F3-A2AAA75F159E}" destId="{2C672CDA-C91F-412E-898F-208DE519D050}" srcOrd="0" destOrd="0" parTransId="{BF7A9CBC-CD86-4FF4-B84A-18DC60B7A413}" sibTransId="{9297B593-95C8-4C8F-9334-64F0D2CD2459}"/>
    <dgm:cxn modelId="{D7512AD1-ACF7-45FD-9182-7BD8549D85E2}" srcId="{846FF401-9419-4E21-8606-007F4A1B08FC}" destId="{6C4B49D5-10C8-432F-92DD-F6E80591664A}" srcOrd="1" destOrd="0" parTransId="{5687BE66-0CCC-4343-AC19-FA08461979ED}" sibTransId="{ADFFC376-0765-454F-9E00-A41F8A7DA389}"/>
    <dgm:cxn modelId="{0422D5E0-A00D-4D08-84A7-1974075FB571}" srcId="{2C672CDA-C91F-412E-898F-208DE519D050}" destId="{E785E4CF-55C0-4E2F-8927-06557EE8EC5F}" srcOrd="0" destOrd="0" parTransId="{09D1CB89-2B32-46DD-AC19-5148A226254E}" sibTransId="{3B4264A9-488F-42A7-9327-14788A981F05}"/>
    <dgm:cxn modelId="{BA2EC6B9-2A26-4D92-A862-31492F3ACDEC}" type="presOf" srcId="{A78DB77D-3B2C-40FE-9588-17A7734145A4}" destId="{2E4F9E84-AE6F-4BB8-8018-102F3F56B64F}" srcOrd="0" destOrd="1" presId="urn:microsoft.com/office/officeart/2005/8/layout/chevron2"/>
    <dgm:cxn modelId="{5BD2E983-4D92-4C74-9020-E66ED30BA635}" srcId="{9689D686-6AB5-4AC5-A0F3-A2AAA75F159E}" destId="{846FF401-9419-4E21-8606-007F4A1B08FC}" srcOrd="1" destOrd="0" parTransId="{A78EE174-2942-459D-B56D-70E797BD11BB}" sibTransId="{E3AC0A4B-D677-43BD-AC29-26AC8AA68661}"/>
    <dgm:cxn modelId="{558BBB14-25E1-42CE-B045-6ED9337F1B2E}" type="presOf" srcId="{97670417-3FF6-4646-8C39-2F6571384B2F}" destId="{387982DC-1093-40B0-AFC8-FB398A1004BB}" srcOrd="0" destOrd="1" presId="urn:microsoft.com/office/officeart/2005/8/layout/chevron2"/>
    <dgm:cxn modelId="{2D1FA5DA-040A-4CA9-9BDF-1AF6E9C87ED6}" type="presOf" srcId="{6C4B49D5-10C8-432F-92DD-F6E80591664A}" destId="{7FCCFECD-E87C-4391-816D-8B70B3A03E6B}" srcOrd="0" destOrd="1" presId="urn:microsoft.com/office/officeart/2005/8/layout/chevron2"/>
    <dgm:cxn modelId="{EECF23C6-BBEA-4B2D-B4AD-3136F353C9A7}" srcId="{846FF401-9419-4E21-8606-007F4A1B08FC}" destId="{0F9E446F-F3F8-48CD-8234-211A7CB4717D}" srcOrd="0" destOrd="0" parTransId="{DB0EC269-98BD-43F8-A98E-EE59647624BB}" sibTransId="{70AEA851-2BCA-4531-A7C0-4B5F2177B8BF}"/>
    <dgm:cxn modelId="{C9721FE0-C783-4FA2-863C-626971FA9000}" srcId="{C5238488-FCF2-4458-9993-91B744274799}" destId="{97670417-3FF6-4646-8C39-2F6571384B2F}" srcOrd="1" destOrd="0" parTransId="{4ACDA4C9-65FC-4B9B-A898-68D2C4C1A240}" sibTransId="{AB7912CF-948D-415D-AF4A-150BA39E9490}"/>
    <dgm:cxn modelId="{D518C42D-D6BF-4C4D-A821-624F54D37914}" type="presParOf" srcId="{0810CE96-861F-4636-A6A0-26C4233A5D7F}" destId="{CF4B6AF8-4FE1-4432-AD5D-8B4839B55881}" srcOrd="0" destOrd="0" presId="urn:microsoft.com/office/officeart/2005/8/layout/chevron2"/>
    <dgm:cxn modelId="{0210DB39-99A2-41C0-BD2F-1376AE19825D}" type="presParOf" srcId="{CF4B6AF8-4FE1-4432-AD5D-8B4839B55881}" destId="{8AC2887A-E192-499B-9F41-1908F9F7D036}" srcOrd="0" destOrd="0" presId="urn:microsoft.com/office/officeart/2005/8/layout/chevron2"/>
    <dgm:cxn modelId="{B585D273-8B59-47C6-9295-3CE06ECDFF15}" type="presParOf" srcId="{CF4B6AF8-4FE1-4432-AD5D-8B4839B55881}" destId="{2E4F9E84-AE6F-4BB8-8018-102F3F56B64F}" srcOrd="1" destOrd="0" presId="urn:microsoft.com/office/officeart/2005/8/layout/chevron2"/>
    <dgm:cxn modelId="{69CC3B0A-1EA5-421A-809C-185247FCCF63}" type="presParOf" srcId="{0810CE96-861F-4636-A6A0-26C4233A5D7F}" destId="{2A64A2E1-F52D-4CB7-AEEA-1547D031FB97}" srcOrd="1" destOrd="0" presId="urn:microsoft.com/office/officeart/2005/8/layout/chevron2"/>
    <dgm:cxn modelId="{45B4A866-8310-4EA0-96B0-DCFE25A80A7D}" type="presParOf" srcId="{0810CE96-861F-4636-A6A0-26C4233A5D7F}" destId="{9D01B1DD-405F-41B0-AF78-25F4F461BF7F}" srcOrd="2" destOrd="0" presId="urn:microsoft.com/office/officeart/2005/8/layout/chevron2"/>
    <dgm:cxn modelId="{7EDE121C-536B-4E7A-BE55-5215D720E70B}" type="presParOf" srcId="{9D01B1DD-405F-41B0-AF78-25F4F461BF7F}" destId="{17A6B327-02D1-4E8A-B6E6-F1F526076C9C}" srcOrd="0" destOrd="0" presId="urn:microsoft.com/office/officeart/2005/8/layout/chevron2"/>
    <dgm:cxn modelId="{035A7268-B417-4A70-A221-6528C18051B8}" type="presParOf" srcId="{9D01B1DD-405F-41B0-AF78-25F4F461BF7F}" destId="{7FCCFECD-E87C-4391-816D-8B70B3A03E6B}" srcOrd="1" destOrd="0" presId="urn:microsoft.com/office/officeart/2005/8/layout/chevron2"/>
    <dgm:cxn modelId="{F421402A-D3C3-4C49-AF4C-10F8AA018242}" type="presParOf" srcId="{0810CE96-861F-4636-A6A0-26C4233A5D7F}" destId="{FB41CE26-FFA5-4405-8543-C0F2E82BF4DF}" srcOrd="3" destOrd="0" presId="urn:microsoft.com/office/officeart/2005/8/layout/chevron2"/>
    <dgm:cxn modelId="{9F935437-625A-4792-BEF9-D1EC1885F78C}" type="presParOf" srcId="{0810CE96-861F-4636-A6A0-26C4233A5D7F}" destId="{866A4978-7E65-4A45-B550-D2F05EF4F322}" srcOrd="4" destOrd="0" presId="urn:microsoft.com/office/officeart/2005/8/layout/chevron2"/>
    <dgm:cxn modelId="{A9A4FA03-77FE-4237-9B74-22F9A56E195A}" type="presParOf" srcId="{866A4978-7E65-4A45-B550-D2F05EF4F322}" destId="{93827ECB-15A5-4D40-9CC5-4BEB3C3F44D9}" srcOrd="0" destOrd="0" presId="urn:microsoft.com/office/officeart/2005/8/layout/chevron2"/>
    <dgm:cxn modelId="{A19C4D17-2C41-424C-BC70-C92F6E963F84}" type="presParOf" srcId="{866A4978-7E65-4A45-B550-D2F05EF4F322}" destId="{387982DC-1093-40B0-AFC8-FB398A1004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815181-7229-4DBB-AF41-2E5E92DA73E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1484C5-1FD9-403E-95C2-8682A74984D7}">
      <dgm:prSet phldrT="[Text]" custT="1"/>
      <dgm:spPr/>
      <dgm:t>
        <a:bodyPr/>
        <a:lstStyle/>
        <a:p>
          <a:r>
            <a:rPr lang="en-US" sz="2400" dirty="0" smtClean="0"/>
            <a:t>goals</a:t>
          </a:r>
          <a:endParaRPr lang="en-US" sz="2400" dirty="0"/>
        </a:p>
      </dgm:t>
    </dgm:pt>
    <dgm:pt modelId="{BCE3307C-6DD9-478F-AB14-9A5AC35CDDF1}" type="parTrans" cxnId="{77ECEEC0-2070-425A-A1AD-65A4D099BE22}">
      <dgm:prSet/>
      <dgm:spPr/>
      <dgm:t>
        <a:bodyPr/>
        <a:lstStyle/>
        <a:p>
          <a:endParaRPr lang="en-US"/>
        </a:p>
      </dgm:t>
    </dgm:pt>
    <dgm:pt modelId="{002D95DF-D8BE-444B-8D3A-EA96A61E9314}" type="sibTrans" cxnId="{77ECEEC0-2070-425A-A1AD-65A4D099BE22}">
      <dgm:prSet/>
      <dgm:spPr/>
      <dgm:t>
        <a:bodyPr/>
        <a:lstStyle/>
        <a:p>
          <a:endParaRPr lang="en-US" dirty="0"/>
        </a:p>
      </dgm:t>
    </dgm:pt>
    <dgm:pt modelId="{B20AC3F1-8471-4BA1-B39C-7E24CE7262B3}">
      <dgm:prSet phldrT="[Text]" custT="1"/>
      <dgm:spPr/>
      <dgm:t>
        <a:bodyPr/>
        <a:lstStyle/>
        <a:p>
          <a:r>
            <a:rPr lang="en-US" sz="2400" dirty="0" smtClean="0"/>
            <a:t>program</a:t>
          </a:r>
          <a:endParaRPr lang="en-US" sz="2400" dirty="0"/>
        </a:p>
      </dgm:t>
    </dgm:pt>
    <dgm:pt modelId="{A510C66B-91D8-4773-86A0-C8C63E2531FC}" type="parTrans" cxnId="{141CCFE8-B63D-4950-B70C-A933CDEDF9F4}">
      <dgm:prSet/>
      <dgm:spPr/>
      <dgm:t>
        <a:bodyPr/>
        <a:lstStyle/>
        <a:p>
          <a:endParaRPr lang="en-US"/>
        </a:p>
      </dgm:t>
    </dgm:pt>
    <dgm:pt modelId="{64C861EF-8A47-4B6C-8B80-BC4B2A532BF5}" type="sibTrans" cxnId="{141CCFE8-B63D-4950-B70C-A933CDEDF9F4}">
      <dgm:prSet/>
      <dgm:spPr/>
      <dgm:t>
        <a:bodyPr/>
        <a:lstStyle/>
        <a:p>
          <a:endParaRPr lang="en-US" dirty="0"/>
        </a:p>
      </dgm:t>
    </dgm:pt>
    <dgm:pt modelId="{508C81CA-7961-4362-AC71-253866034466}">
      <dgm:prSet phldrT="[Text]" custT="1"/>
      <dgm:spPr/>
      <dgm:t>
        <a:bodyPr/>
        <a:lstStyle/>
        <a:p>
          <a:r>
            <a:rPr lang="en-US" sz="2400" dirty="0"/>
            <a:t>collect </a:t>
          </a:r>
          <a:r>
            <a:rPr lang="en-US" sz="2400" dirty="0" smtClean="0"/>
            <a:t>data</a:t>
          </a:r>
          <a:endParaRPr lang="en-US" sz="2400" dirty="0"/>
        </a:p>
      </dgm:t>
    </dgm:pt>
    <dgm:pt modelId="{FF48F5C7-E608-4FED-82EF-407BC6614246}" type="parTrans" cxnId="{EB335ED2-4E03-42DA-85BD-49B25245025D}">
      <dgm:prSet/>
      <dgm:spPr/>
      <dgm:t>
        <a:bodyPr/>
        <a:lstStyle/>
        <a:p>
          <a:endParaRPr lang="en-US"/>
        </a:p>
      </dgm:t>
    </dgm:pt>
    <dgm:pt modelId="{14EE9331-1D8A-47CD-B874-7D4E9E49B52A}" type="sibTrans" cxnId="{EB335ED2-4E03-42DA-85BD-49B25245025D}">
      <dgm:prSet/>
      <dgm:spPr/>
      <dgm:t>
        <a:bodyPr/>
        <a:lstStyle/>
        <a:p>
          <a:endParaRPr lang="en-US" dirty="0"/>
        </a:p>
      </dgm:t>
    </dgm:pt>
    <dgm:pt modelId="{738A3251-B32C-4541-801E-BE26C63853BB}">
      <dgm:prSet phldrT="[Text]" custT="1"/>
      <dgm:spPr/>
      <dgm:t>
        <a:bodyPr/>
        <a:lstStyle/>
        <a:p>
          <a:r>
            <a:rPr lang="en-US" sz="2400" dirty="0"/>
            <a:t>report </a:t>
          </a:r>
          <a:r>
            <a:rPr lang="en-US" sz="2400" dirty="0" smtClean="0"/>
            <a:t>out</a:t>
          </a:r>
          <a:endParaRPr lang="en-US" sz="2400" dirty="0"/>
        </a:p>
      </dgm:t>
    </dgm:pt>
    <dgm:pt modelId="{7A87AB83-6AC3-4660-8A80-6A6672089F1C}" type="parTrans" cxnId="{A717727D-6F26-4D63-950D-432ED36F0F02}">
      <dgm:prSet/>
      <dgm:spPr/>
      <dgm:t>
        <a:bodyPr/>
        <a:lstStyle/>
        <a:p>
          <a:endParaRPr lang="en-US"/>
        </a:p>
      </dgm:t>
    </dgm:pt>
    <dgm:pt modelId="{79A88447-8E4B-4AB8-B52E-D23116E62969}" type="sibTrans" cxnId="{A717727D-6F26-4D63-950D-432ED36F0F02}">
      <dgm:prSet/>
      <dgm:spPr/>
      <dgm:t>
        <a:bodyPr/>
        <a:lstStyle/>
        <a:p>
          <a:endParaRPr lang="en-US" dirty="0"/>
        </a:p>
      </dgm:t>
    </dgm:pt>
    <dgm:pt modelId="{4FE7913D-EC76-48F9-B585-261E87B74DEC}">
      <dgm:prSet phldrT="[Text]" custT="1"/>
      <dgm:spPr/>
      <dgm:t>
        <a:bodyPr/>
        <a:lstStyle/>
        <a:p>
          <a:r>
            <a:rPr lang="en-US" sz="2400" dirty="0"/>
            <a:t>use data to </a:t>
          </a:r>
          <a:r>
            <a:rPr lang="en-US" sz="2400" dirty="0" smtClean="0"/>
            <a:t>plan</a:t>
          </a:r>
          <a:endParaRPr lang="en-US" sz="2400" dirty="0"/>
        </a:p>
      </dgm:t>
    </dgm:pt>
    <dgm:pt modelId="{4E78A59B-6BFE-47DF-AD50-0432CC9475E6}" type="parTrans" cxnId="{D896582A-83C1-4293-A5DD-AF09ACC06DE3}">
      <dgm:prSet/>
      <dgm:spPr/>
      <dgm:t>
        <a:bodyPr/>
        <a:lstStyle/>
        <a:p>
          <a:endParaRPr lang="en-US"/>
        </a:p>
      </dgm:t>
    </dgm:pt>
    <dgm:pt modelId="{D96D5586-E3FF-4915-9334-3B0DCA4007F8}" type="sibTrans" cxnId="{D896582A-83C1-4293-A5DD-AF09ACC06DE3}">
      <dgm:prSet/>
      <dgm:spPr/>
      <dgm:t>
        <a:bodyPr/>
        <a:lstStyle/>
        <a:p>
          <a:endParaRPr lang="en-US" dirty="0"/>
        </a:p>
      </dgm:t>
    </dgm:pt>
    <dgm:pt modelId="{AFC034BE-8EFE-4F42-A891-736306630F47}" type="pres">
      <dgm:prSet presAssocID="{6E815181-7229-4DBB-AF41-2E5E92DA73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CE1859-2C13-4C25-97A9-BA01BD5C2CA1}" type="pres">
      <dgm:prSet presAssocID="{521484C5-1FD9-403E-95C2-8682A74984D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4B364-6F28-4E49-912F-460FD7B4C466}" type="pres">
      <dgm:prSet presAssocID="{002D95DF-D8BE-444B-8D3A-EA96A61E931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5899D11-4C58-4893-841B-0850CB9DC4D9}" type="pres">
      <dgm:prSet presAssocID="{002D95DF-D8BE-444B-8D3A-EA96A61E931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1B952A9-0416-4663-AD12-27776E1FC2DD}" type="pres">
      <dgm:prSet presAssocID="{B20AC3F1-8471-4BA1-B39C-7E24CE7262B3}" presName="node" presStyleLbl="node1" presStyleIdx="1" presStyleCnt="5" custScaleX="120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C8290-EC12-4F8E-83CF-07F7AE7B8533}" type="pres">
      <dgm:prSet presAssocID="{64C861EF-8A47-4B6C-8B80-BC4B2A532BF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B156432-067B-4982-B6CC-70B4F28D9417}" type="pres">
      <dgm:prSet presAssocID="{64C861EF-8A47-4B6C-8B80-BC4B2A532BF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A3D2097-4A6F-4D25-9244-A354A38A3257}" type="pres">
      <dgm:prSet presAssocID="{508C81CA-7961-4362-AC71-25386603446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6E0D0-5306-4ECA-A78D-01F2134DB3B5}" type="pres">
      <dgm:prSet presAssocID="{14EE9331-1D8A-47CD-B874-7D4E9E49B52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F103E3C-57CC-4B6E-B5D1-B796B4256BDB}" type="pres">
      <dgm:prSet presAssocID="{14EE9331-1D8A-47CD-B874-7D4E9E49B52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D5FB3F0-2BDC-4A23-B76D-9173BE07CD9B}" type="pres">
      <dgm:prSet presAssocID="{738A3251-B32C-4541-801E-BE26C63853BB}" presName="node" presStyleLbl="node1" presStyleIdx="3" presStyleCnt="5" custRadScaleRad="101870" custRadScaleInc="3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856D5-9EEE-4FC1-B1C1-43A504D8F5B1}" type="pres">
      <dgm:prSet presAssocID="{79A88447-8E4B-4AB8-B52E-D23116E6296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EF35459-14E8-4ACA-B7FB-2AF3AD6B877D}" type="pres">
      <dgm:prSet presAssocID="{79A88447-8E4B-4AB8-B52E-D23116E6296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0BA520D-B293-41B7-A98E-A252F207C863}" type="pres">
      <dgm:prSet presAssocID="{4FE7913D-EC76-48F9-B585-261E87B74DE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335CB-BFB1-4720-8044-614394E53193}" type="pres">
      <dgm:prSet presAssocID="{D96D5586-E3FF-4915-9334-3B0DCA4007F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3E2B837-C6EA-4445-9FA3-9007B492CD43}" type="pres">
      <dgm:prSet presAssocID="{D96D5586-E3FF-4915-9334-3B0DCA4007F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DC3B4ED-653B-4D7E-843F-05947ECD7662}" type="presOf" srcId="{79A88447-8E4B-4AB8-B52E-D23116E62969}" destId="{A4E856D5-9EEE-4FC1-B1C1-43A504D8F5B1}" srcOrd="0" destOrd="0" presId="urn:microsoft.com/office/officeart/2005/8/layout/cycle2"/>
    <dgm:cxn modelId="{6C3051EA-4936-4071-8D69-B70D43C2922F}" type="presOf" srcId="{64C861EF-8A47-4B6C-8B80-BC4B2A532BF5}" destId="{D00C8290-EC12-4F8E-83CF-07F7AE7B8533}" srcOrd="0" destOrd="0" presId="urn:microsoft.com/office/officeart/2005/8/layout/cycle2"/>
    <dgm:cxn modelId="{1B1C612B-0E06-41CB-9480-6A30C5339B69}" type="presOf" srcId="{002D95DF-D8BE-444B-8D3A-EA96A61E9314}" destId="{F5899D11-4C58-4893-841B-0850CB9DC4D9}" srcOrd="1" destOrd="0" presId="urn:microsoft.com/office/officeart/2005/8/layout/cycle2"/>
    <dgm:cxn modelId="{6B87B5D2-8A22-4BB7-9B45-1CF9FF245C15}" type="presOf" srcId="{14EE9331-1D8A-47CD-B874-7D4E9E49B52A}" destId="{4F103E3C-57CC-4B6E-B5D1-B796B4256BDB}" srcOrd="1" destOrd="0" presId="urn:microsoft.com/office/officeart/2005/8/layout/cycle2"/>
    <dgm:cxn modelId="{C35D9574-1FA9-4E22-8CB0-553AF4809B1E}" type="presOf" srcId="{738A3251-B32C-4541-801E-BE26C63853BB}" destId="{8D5FB3F0-2BDC-4A23-B76D-9173BE07CD9B}" srcOrd="0" destOrd="0" presId="urn:microsoft.com/office/officeart/2005/8/layout/cycle2"/>
    <dgm:cxn modelId="{77ECEEC0-2070-425A-A1AD-65A4D099BE22}" srcId="{6E815181-7229-4DBB-AF41-2E5E92DA73EE}" destId="{521484C5-1FD9-403E-95C2-8682A74984D7}" srcOrd="0" destOrd="0" parTransId="{BCE3307C-6DD9-478F-AB14-9A5AC35CDDF1}" sibTransId="{002D95DF-D8BE-444B-8D3A-EA96A61E9314}"/>
    <dgm:cxn modelId="{4A63E5BE-D490-42AA-AEDF-EE94E53DFBF0}" type="presOf" srcId="{64C861EF-8A47-4B6C-8B80-BC4B2A532BF5}" destId="{5B156432-067B-4982-B6CC-70B4F28D9417}" srcOrd="1" destOrd="0" presId="urn:microsoft.com/office/officeart/2005/8/layout/cycle2"/>
    <dgm:cxn modelId="{47C2A45B-94BB-4C79-967C-4BE18E357EDC}" type="presOf" srcId="{508C81CA-7961-4362-AC71-253866034466}" destId="{0A3D2097-4A6F-4D25-9244-A354A38A3257}" srcOrd="0" destOrd="0" presId="urn:microsoft.com/office/officeart/2005/8/layout/cycle2"/>
    <dgm:cxn modelId="{C3F64C0B-6DA8-4F5C-BDBC-445C4418F3AE}" type="presOf" srcId="{79A88447-8E4B-4AB8-B52E-D23116E62969}" destId="{5EF35459-14E8-4ACA-B7FB-2AF3AD6B877D}" srcOrd="1" destOrd="0" presId="urn:microsoft.com/office/officeart/2005/8/layout/cycle2"/>
    <dgm:cxn modelId="{DE4F8312-12DB-47C2-BCFC-7F98CC7342BF}" type="presOf" srcId="{14EE9331-1D8A-47CD-B874-7D4E9E49B52A}" destId="{8846E0D0-5306-4ECA-A78D-01F2134DB3B5}" srcOrd="0" destOrd="0" presId="urn:microsoft.com/office/officeart/2005/8/layout/cycle2"/>
    <dgm:cxn modelId="{0E60A521-8BB7-49AF-A6F8-8CBAA86953CD}" type="presOf" srcId="{002D95DF-D8BE-444B-8D3A-EA96A61E9314}" destId="{90F4B364-6F28-4E49-912F-460FD7B4C466}" srcOrd="0" destOrd="0" presId="urn:microsoft.com/office/officeart/2005/8/layout/cycle2"/>
    <dgm:cxn modelId="{D9DFC9EA-25DD-470C-9C7D-69E59AEAE8E8}" type="presOf" srcId="{6E815181-7229-4DBB-AF41-2E5E92DA73EE}" destId="{AFC034BE-8EFE-4F42-A891-736306630F47}" srcOrd="0" destOrd="0" presId="urn:microsoft.com/office/officeart/2005/8/layout/cycle2"/>
    <dgm:cxn modelId="{F9FC1916-D2A9-452B-BE9A-D7D3277CE6BB}" type="presOf" srcId="{B20AC3F1-8471-4BA1-B39C-7E24CE7262B3}" destId="{31B952A9-0416-4663-AD12-27776E1FC2DD}" srcOrd="0" destOrd="0" presId="urn:microsoft.com/office/officeart/2005/8/layout/cycle2"/>
    <dgm:cxn modelId="{EB335ED2-4E03-42DA-85BD-49B25245025D}" srcId="{6E815181-7229-4DBB-AF41-2E5E92DA73EE}" destId="{508C81CA-7961-4362-AC71-253866034466}" srcOrd="2" destOrd="0" parTransId="{FF48F5C7-E608-4FED-82EF-407BC6614246}" sibTransId="{14EE9331-1D8A-47CD-B874-7D4E9E49B52A}"/>
    <dgm:cxn modelId="{36D111AA-7115-4F77-A87E-AC28A5051FDA}" type="presOf" srcId="{D96D5586-E3FF-4915-9334-3B0DCA4007F8}" destId="{DBE335CB-BFB1-4720-8044-614394E53193}" srcOrd="0" destOrd="0" presId="urn:microsoft.com/office/officeart/2005/8/layout/cycle2"/>
    <dgm:cxn modelId="{10FED857-6181-41CD-AC2C-04BD823D800F}" type="presOf" srcId="{521484C5-1FD9-403E-95C2-8682A74984D7}" destId="{5ACE1859-2C13-4C25-97A9-BA01BD5C2CA1}" srcOrd="0" destOrd="0" presId="urn:microsoft.com/office/officeart/2005/8/layout/cycle2"/>
    <dgm:cxn modelId="{D896582A-83C1-4293-A5DD-AF09ACC06DE3}" srcId="{6E815181-7229-4DBB-AF41-2E5E92DA73EE}" destId="{4FE7913D-EC76-48F9-B585-261E87B74DEC}" srcOrd="4" destOrd="0" parTransId="{4E78A59B-6BFE-47DF-AD50-0432CC9475E6}" sibTransId="{D96D5586-E3FF-4915-9334-3B0DCA4007F8}"/>
    <dgm:cxn modelId="{141CCFE8-B63D-4950-B70C-A933CDEDF9F4}" srcId="{6E815181-7229-4DBB-AF41-2E5E92DA73EE}" destId="{B20AC3F1-8471-4BA1-B39C-7E24CE7262B3}" srcOrd="1" destOrd="0" parTransId="{A510C66B-91D8-4773-86A0-C8C63E2531FC}" sibTransId="{64C861EF-8A47-4B6C-8B80-BC4B2A532BF5}"/>
    <dgm:cxn modelId="{A717727D-6F26-4D63-950D-432ED36F0F02}" srcId="{6E815181-7229-4DBB-AF41-2E5E92DA73EE}" destId="{738A3251-B32C-4541-801E-BE26C63853BB}" srcOrd="3" destOrd="0" parTransId="{7A87AB83-6AC3-4660-8A80-6A6672089F1C}" sibTransId="{79A88447-8E4B-4AB8-B52E-D23116E62969}"/>
    <dgm:cxn modelId="{DC6C80C4-4A77-467B-B5B7-260C4D4754A1}" type="presOf" srcId="{D96D5586-E3FF-4915-9334-3B0DCA4007F8}" destId="{73E2B837-C6EA-4445-9FA3-9007B492CD43}" srcOrd="1" destOrd="0" presId="urn:microsoft.com/office/officeart/2005/8/layout/cycle2"/>
    <dgm:cxn modelId="{7A605A78-1D50-4165-B47C-11904C339F3C}" type="presOf" srcId="{4FE7913D-EC76-48F9-B585-261E87B74DEC}" destId="{60BA520D-B293-41B7-A98E-A252F207C863}" srcOrd="0" destOrd="0" presId="urn:microsoft.com/office/officeart/2005/8/layout/cycle2"/>
    <dgm:cxn modelId="{EE0CDA86-9C81-4C04-BD65-85352D5F5252}" type="presParOf" srcId="{AFC034BE-8EFE-4F42-A891-736306630F47}" destId="{5ACE1859-2C13-4C25-97A9-BA01BD5C2CA1}" srcOrd="0" destOrd="0" presId="urn:microsoft.com/office/officeart/2005/8/layout/cycle2"/>
    <dgm:cxn modelId="{69BD4A0F-03B9-4B02-88C8-CE1716C80343}" type="presParOf" srcId="{AFC034BE-8EFE-4F42-A891-736306630F47}" destId="{90F4B364-6F28-4E49-912F-460FD7B4C466}" srcOrd="1" destOrd="0" presId="urn:microsoft.com/office/officeart/2005/8/layout/cycle2"/>
    <dgm:cxn modelId="{715F6C0C-451D-49C9-A613-81A93665F846}" type="presParOf" srcId="{90F4B364-6F28-4E49-912F-460FD7B4C466}" destId="{F5899D11-4C58-4893-841B-0850CB9DC4D9}" srcOrd="0" destOrd="0" presId="urn:microsoft.com/office/officeart/2005/8/layout/cycle2"/>
    <dgm:cxn modelId="{3CB30A77-7724-43D0-9AE3-3DE75A82FC82}" type="presParOf" srcId="{AFC034BE-8EFE-4F42-A891-736306630F47}" destId="{31B952A9-0416-4663-AD12-27776E1FC2DD}" srcOrd="2" destOrd="0" presId="urn:microsoft.com/office/officeart/2005/8/layout/cycle2"/>
    <dgm:cxn modelId="{5D4A681B-930C-4931-AC49-F161746463EA}" type="presParOf" srcId="{AFC034BE-8EFE-4F42-A891-736306630F47}" destId="{D00C8290-EC12-4F8E-83CF-07F7AE7B8533}" srcOrd="3" destOrd="0" presId="urn:microsoft.com/office/officeart/2005/8/layout/cycle2"/>
    <dgm:cxn modelId="{A968379D-4F54-4980-8EC8-4191205A500A}" type="presParOf" srcId="{D00C8290-EC12-4F8E-83CF-07F7AE7B8533}" destId="{5B156432-067B-4982-B6CC-70B4F28D9417}" srcOrd="0" destOrd="0" presId="urn:microsoft.com/office/officeart/2005/8/layout/cycle2"/>
    <dgm:cxn modelId="{C7B780A6-1472-408C-BC32-BB00A4586317}" type="presParOf" srcId="{AFC034BE-8EFE-4F42-A891-736306630F47}" destId="{0A3D2097-4A6F-4D25-9244-A354A38A3257}" srcOrd="4" destOrd="0" presId="urn:microsoft.com/office/officeart/2005/8/layout/cycle2"/>
    <dgm:cxn modelId="{7402C838-C00E-444D-B565-E9BF6DBA8746}" type="presParOf" srcId="{AFC034BE-8EFE-4F42-A891-736306630F47}" destId="{8846E0D0-5306-4ECA-A78D-01F2134DB3B5}" srcOrd="5" destOrd="0" presId="urn:microsoft.com/office/officeart/2005/8/layout/cycle2"/>
    <dgm:cxn modelId="{70D85993-9555-4834-A604-BE975FF3E25D}" type="presParOf" srcId="{8846E0D0-5306-4ECA-A78D-01F2134DB3B5}" destId="{4F103E3C-57CC-4B6E-B5D1-B796B4256BDB}" srcOrd="0" destOrd="0" presId="urn:microsoft.com/office/officeart/2005/8/layout/cycle2"/>
    <dgm:cxn modelId="{5294BEAB-CCBA-4B2C-9B98-57E54179F3C6}" type="presParOf" srcId="{AFC034BE-8EFE-4F42-A891-736306630F47}" destId="{8D5FB3F0-2BDC-4A23-B76D-9173BE07CD9B}" srcOrd="6" destOrd="0" presId="urn:microsoft.com/office/officeart/2005/8/layout/cycle2"/>
    <dgm:cxn modelId="{9E2EBA11-FA51-43C5-9C9A-674427B161E0}" type="presParOf" srcId="{AFC034BE-8EFE-4F42-A891-736306630F47}" destId="{A4E856D5-9EEE-4FC1-B1C1-43A504D8F5B1}" srcOrd="7" destOrd="0" presId="urn:microsoft.com/office/officeart/2005/8/layout/cycle2"/>
    <dgm:cxn modelId="{C7844076-3F0A-46C5-91D0-225D16D4E022}" type="presParOf" srcId="{A4E856D5-9EEE-4FC1-B1C1-43A504D8F5B1}" destId="{5EF35459-14E8-4ACA-B7FB-2AF3AD6B877D}" srcOrd="0" destOrd="0" presId="urn:microsoft.com/office/officeart/2005/8/layout/cycle2"/>
    <dgm:cxn modelId="{6F290501-579E-4232-A25B-EC8A217DC3BE}" type="presParOf" srcId="{AFC034BE-8EFE-4F42-A891-736306630F47}" destId="{60BA520D-B293-41B7-A98E-A252F207C863}" srcOrd="8" destOrd="0" presId="urn:microsoft.com/office/officeart/2005/8/layout/cycle2"/>
    <dgm:cxn modelId="{B11F9128-5CAD-4FB1-8E76-AEAFDD72FB13}" type="presParOf" srcId="{AFC034BE-8EFE-4F42-A891-736306630F47}" destId="{DBE335CB-BFB1-4720-8044-614394E53193}" srcOrd="9" destOrd="0" presId="urn:microsoft.com/office/officeart/2005/8/layout/cycle2"/>
    <dgm:cxn modelId="{BA7B30CC-3E0E-4808-8587-906DF5341122}" type="presParOf" srcId="{DBE335CB-BFB1-4720-8044-614394E53193}" destId="{73E2B837-C6EA-4445-9FA3-9007B492CD4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E58D48E-1C36-4E5A-95F7-98D48468E90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CFEB70-2F0E-4417-805B-68956647F324}">
      <dgm:prSet phldrT="[Text]" custT="1"/>
      <dgm:spPr/>
      <dgm:t>
        <a:bodyPr/>
        <a:lstStyle/>
        <a:p>
          <a:r>
            <a:rPr lang="en-US" sz="2400" b="0" dirty="0" smtClean="0"/>
            <a:t>goal: teach </a:t>
          </a:r>
          <a:r>
            <a:rPr lang="en-US" sz="2400" b="0" dirty="0"/>
            <a:t>using </a:t>
          </a:r>
          <a:r>
            <a:rPr lang="en-US" sz="2400" b="0" dirty="0" smtClean="0"/>
            <a:t>lct</a:t>
          </a:r>
          <a:endParaRPr lang="en-US" sz="2400" b="0" dirty="0"/>
        </a:p>
      </dgm:t>
    </dgm:pt>
    <dgm:pt modelId="{6794739D-D514-4B47-8382-653ED4633C54}" type="parTrans" cxnId="{C0C48515-D8D3-4732-B4F7-1CF9F81C79AD}">
      <dgm:prSet/>
      <dgm:spPr/>
      <dgm:t>
        <a:bodyPr/>
        <a:lstStyle/>
        <a:p>
          <a:endParaRPr lang="en-US"/>
        </a:p>
      </dgm:t>
    </dgm:pt>
    <dgm:pt modelId="{1897DBF7-9586-40A6-A051-005CDB1D77FD}" type="sibTrans" cxnId="{C0C48515-D8D3-4732-B4F7-1CF9F81C79AD}">
      <dgm:prSet/>
      <dgm:spPr/>
      <dgm:t>
        <a:bodyPr/>
        <a:lstStyle/>
        <a:p>
          <a:endParaRPr lang="en-US" dirty="0"/>
        </a:p>
      </dgm:t>
    </dgm:pt>
    <dgm:pt modelId="{4110F5B6-832B-4559-846F-77CBB7BB7DD5}">
      <dgm:prSet phldrT="[Text]" custT="1"/>
      <dgm:spPr/>
      <dgm:t>
        <a:bodyPr/>
        <a:lstStyle/>
        <a:p>
          <a:r>
            <a:rPr lang="en-US" sz="2400" dirty="0" smtClean="0"/>
            <a:t>educate</a:t>
          </a:r>
          <a:endParaRPr lang="en-US" sz="2400" dirty="0"/>
        </a:p>
      </dgm:t>
    </dgm:pt>
    <dgm:pt modelId="{C2DE8F55-A25F-4608-928A-56E15FBD5B98}" type="parTrans" cxnId="{C234C67A-4ACB-49EE-9E2A-DE4418BE6D4E}">
      <dgm:prSet/>
      <dgm:spPr/>
      <dgm:t>
        <a:bodyPr/>
        <a:lstStyle/>
        <a:p>
          <a:endParaRPr lang="en-US"/>
        </a:p>
      </dgm:t>
    </dgm:pt>
    <dgm:pt modelId="{B369797C-6FB9-41A2-98B4-CA8AFE058897}" type="sibTrans" cxnId="{C234C67A-4ACB-49EE-9E2A-DE4418BE6D4E}">
      <dgm:prSet/>
      <dgm:spPr/>
      <dgm:t>
        <a:bodyPr/>
        <a:lstStyle/>
        <a:p>
          <a:endParaRPr lang="en-US" dirty="0"/>
        </a:p>
      </dgm:t>
    </dgm:pt>
    <dgm:pt modelId="{AC7C2A63-C4E3-409B-AA48-0F38468638F8}">
      <dgm:prSet phldrT="[Text]" custT="1"/>
      <dgm:spPr/>
      <dgm:t>
        <a:bodyPr/>
        <a:lstStyle/>
        <a:p>
          <a:r>
            <a:rPr lang="en-US" sz="2400" dirty="0" smtClean="0"/>
            <a:t>58 faculty</a:t>
          </a:r>
          <a:endParaRPr lang="en-US" sz="2400" dirty="0"/>
        </a:p>
      </dgm:t>
    </dgm:pt>
    <dgm:pt modelId="{FED6645B-A026-43B2-ACC8-9C935FE51208}" type="parTrans" cxnId="{339D37D9-D845-4A45-97AC-8A21D7D4F099}">
      <dgm:prSet/>
      <dgm:spPr/>
      <dgm:t>
        <a:bodyPr/>
        <a:lstStyle/>
        <a:p>
          <a:endParaRPr lang="en-US"/>
        </a:p>
      </dgm:t>
    </dgm:pt>
    <dgm:pt modelId="{44BB39C6-E28B-4EBC-88D0-AC0437D07DD3}" type="sibTrans" cxnId="{339D37D9-D845-4A45-97AC-8A21D7D4F099}">
      <dgm:prSet/>
      <dgm:spPr/>
      <dgm:t>
        <a:bodyPr/>
        <a:lstStyle/>
        <a:p>
          <a:endParaRPr lang="en-US" dirty="0"/>
        </a:p>
      </dgm:t>
    </dgm:pt>
    <dgm:pt modelId="{C82F8924-4729-4DDF-AD12-FD6360CF69CB}">
      <dgm:prSet phldrT="[Text]" custT="1"/>
      <dgm:spPr/>
      <dgm:t>
        <a:bodyPr/>
        <a:lstStyle/>
        <a:p>
          <a:r>
            <a:rPr lang="en-US" sz="2400" dirty="0"/>
            <a:t>discuss </a:t>
          </a:r>
          <a:r>
            <a:rPr lang="en-US" sz="2400" dirty="0" smtClean="0"/>
            <a:t>findings</a:t>
          </a:r>
          <a:endParaRPr lang="en-US" sz="2400" dirty="0"/>
        </a:p>
      </dgm:t>
    </dgm:pt>
    <dgm:pt modelId="{11050000-1C68-4B61-A7D5-AA36A16C15AE}" type="parTrans" cxnId="{75E2A078-040F-411F-8113-D1CB04DE14EA}">
      <dgm:prSet/>
      <dgm:spPr/>
      <dgm:t>
        <a:bodyPr/>
        <a:lstStyle/>
        <a:p>
          <a:endParaRPr lang="en-US"/>
        </a:p>
      </dgm:t>
    </dgm:pt>
    <dgm:pt modelId="{C40F8AE0-8CD7-4EF4-800A-E6113F3F4D67}" type="sibTrans" cxnId="{75E2A078-040F-411F-8113-D1CB04DE14EA}">
      <dgm:prSet/>
      <dgm:spPr/>
      <dgm:t>
        <a:bodyPr/>
        <a:lstStyle/>
        <a:p>
          <a:endParaRPr lang="en-US" dirty="0"/>
        </a:p>
      </dgm:t>
    </dgm:pt>
    <dgm:pt modelId="{FC080DF2-A21D-484A-8F4B-CF311780D7C6}">
      <dgm:prSet phldrT="[Text]" custT="1"/>
      <dgm:spPr/>
      <dgm:t>
        <a:bodyPr/>
        <a:lstStyle/>
        <a:p>
          <a:r>
            <a:rPr lang="en-US" sz="2400" dirty="0"/>
            <a:t>use </a:t>
          </a:r>
          <a:r>
            <a:rPr lang="en-US" sz="2400" dirty="0" smtClean="0"/>
            <a:t>data</a:t>
          </a:r>
          <a:endParaRPr lang="en-US" sz="2400" dirty="0"/>
        </a:p>
      </dgm:t>
    </dgm:pt>
    <dgm:pt modelId="{17D7E507-31A5-4D01-BF67-025D48E0D275}" type="parTrans" cxnId="{B0E69F69-1512-48B2-A484-945A17E01E93}">
      <dgm:prSet/>
      <dgm:spPr/>
      <dgm:t>
        <a:bodyPr/>
        <a:lstStyle/>
        <a:p>
          <a:endParaRPr lang="en-US"/>
        </a:p>
      </dgm:t>
    </dgm:pt>
    <dgm:pt modelId="{C8CA6889-C817-427C-ADED-459AB8DA394D}" type="sibTrans" cxnId="{B0E69F69-1512-48B2-A484-945A17E01E93}">
      <dgm:prSet/>
      <dgm:spPr/>
      <dgm:t>
        <a:bodyPr/>
        <a:lstStyle/>
        <a:p>
          <a:endParaRPr lang="en-US" dirty="0"/>
        </a:p>
      </dgm:t>
    </dgm:pt>
    <dgm:pt modelId="{6D29CD49-8F18-4226-9668-39FC231F8559}" type="pres">
      <dgm:prSet presAssocID="{DE58D48E-1C36-4E5A-95F7-98D48468E9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3E3B6B-FBE3-449C-8A07-8BA86C519D2A}" type="pres">
      <dgm:prSet presAssocID="{89CFEB70-2F0E-4417-805B-68956647F324}" presName="node" presStyleLbl="node1" presStyleIdx="0" presStyleCnt="5" custScaleX="113004" custRadScaleRad="100106" custRadScaleInc="7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912B2-51F3-430B-BE09-C080C2F239C1}" type="pres">
      <dgm:prSet presAssocID="{1897DBF7-9586-40A6-A051-005CDB1D77F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83186FD-ABF8-44C9-8F2C-BCE86527C42A}" type="pres">
      <dgm:prSet presAssocID="{1897DBF7-9586-40A6-A051-005CDB1D77F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D4AB8E9-CF9C-4371-9BB0-A1505F957588}" type="pres">
      <dgm:prSet presAssocID="{4110F5B6-832B-4559-846F-77CBB7BB7DD5}" presName="node" presStyleLbl="node1" presStyleIdx="1" presStyleCnt="5" custScaleX="119687" custScaleY="106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2A4FF-13F3-4268-BEDA-7D923C68A19F}" type="pres">
      <dgm:prSet presAssocID="{B369797C-6FB9-41A2-98B4-CA8AFE05889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A5C2FD-6BED-4760-ADB3-5B3A628F9D25}" type="pres">
      <dgm:prSet presAssocID="{B369797C-6FB9-41A2-98B4-CA8AFE05889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6F95290-D20B-4CB9-9BB1-D554E861169D}" type="pres">
      <dgm:prSet presAssocID="{AC7C2A63-C4E3-409B-AA48-0F38468638F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A3312-C308-43A0-9A2C-164953CF2D57}" type="pres">
      <dgm:prSet presAssocID="{44BB39C6-E28B-4EBC-88D0-AC0437D07D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39083F0-4B7A-43B8-9F3D-9C78617E4F00}" type="pres">
      <dgm:prSet presAssocID="{44BB39C6-E28B-4EBC-88D0-AC0437D07D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4F184C4-4A0F-428F-85F0-6EC8793A9AB3}" type="pres">
      <dgm:prSet presAssocID="{C82F8924-4729-4DDF-AD12-FD6360CF69CB}" presName="node" presStyleLbl="node1" presStyleIdx="3" presStyleCnt="5" custScaleX="117286" custRadScaleRad="98711" custRadScaleInc="2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BB3FD-1D90-4D5D-81C0-D86400C9606D}" type="pres">
      <dgm:prSet presAssocID="{C40F8AE0-8CD7-4EF4-800A-E6113F3F4D6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35A5140-68CF-4761-A24A-4ADC7D138E6D}" type="pres">
      <dgm:prSet presAssocID="{C40F8AE0-8CD7-4EF4-800A-E6113F3F4D6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8432C4C-2C4E-443F-9709-DD8B9CA9D90D}" type="pres">
      <dgm:prSet presAssocID="{FC080DF2-A21D-484A-8F4B-CF311780D7C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824AB-8338-4B02-81C6-2B1D3DB9F9AA}" type="pres">
      <dgm:prSet presAssocID="{C8CA6889-C817-427C-ADED-459AB8DA394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9D38565-3DC3-4367-9F65-0646FD34B12B}" type="pres">
      <dgm:prSet presAssocID="{C8CA6889-C817-427C-ADED-459AB8DA394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BBD75F5-CDB5-4E4D-B360-52B50A5A9292}" type="presOf" srcId="{C82F8924-4729-4DDF-AD12-FD6360CF69CB}" destId="{D4F184C4-4A0F-428F-85F0-6EC8793A9AB3}" srcOrd="0" destOrd="0" presId="urn:microsoft.com/office/officeart/2005/8/layout/cycle2"/>
    <dgm:cxn modelId="{26E505B6-8CF0-4845-9BCF-A9C17DA5C700}" type="presOf" srcId="{44BB39C6-E28B-4EBC-88D0-AC0437D07DD3}" destId="{139083F0-4B7A-43B8-9F3D-9C78617E4F00}" srcOrd="1" destOrd="0" presId="urn:microsoft.com/office/officeart/2005/8/layout/cycle2"/>
    <dgm:cxn modelId="{5768281C-3A47-42C5-988F-A80692688A26}" type="presOf" srcId="{C40F8AE0-8CD7-4EF4-800A-E6113F3F4D67}" destId="{DE3BB3FD-1D90-4D5D-81C0-D86400C9606D}" srcOrd="0" destOrd="0" presId="urn:microsoft.com/office/officeart/2005/8/layout/cycle2"/>
    <dgm:cxn modelId="{C400CFEA-7FCF-4D80-9283-0283A756AFBE}" type="presOf" srcId="{1897DBF7-9586-40A6-A051-005CDB1D77FD}" destId="{483186FD-ABF8-44C9-8F2C-BCE86527C42A}" srcOrd="1" destOrd="0" presId="urn:microsoft.com/office/officeart/2005/8/layout/cycle2"/>
    <dgm:cxn modelId="{C234C67A-4ACB-49EE-9E2A-DE4418BE6D4E}" srcId="{DE58D48E-1C36-4E5A-95F7-98D48468E90D}" destId="{4110F5B6-832B-4559-846F-77CBB7BB7DD5}" srcOrd="1" destOrd="0" parTransId="{C2DE8F55-A25F-4608-928A-56E15FBD5B98}" sibTransId="{B369797C-6FB9-41A2-98B4-CA8AFE058897}"/>
    <dgm:cxn modelId="{3524BFFA-4A18-4649-A25E-58B3F81D4170}" type="presOf" srcId="{AC7C2A63-C4E3-409B-AA48-0F38468638F8}" destId="{36F95290-D20B-4CB9-9BB1-D554E861169D}" srcOrd="0" destOrd="0" presId="urn:microsoft.com/office/officeart/2005/8/layout/cycle2"/>
    <dgm:cxn modelId="{0AB1EF00-8BC6-4504-8CF8-2343CFB040FC}" type="presOf" srcId="{B369797C-6FB9-41A2-98B4-CA8AFE058897}" destId="{00A5C2FD-6BED-4760-ADB3-5B3A628F9D25}" srcOrd="1" destOrd="0" presId="urn:microsoft.com/office/officeart/2005/8/layout/cycle2"/>
    <dgm:cxn modelId="{6A8A202A-B05D-4495-8C46-B3EEF5C3CD59}" type="presOf" srcId="{89CFEB70-2F0E-4417-805B-68956647F324}" destId="{B33E3B6B-FBE3-449C-8A07-8BA86C519D2A}" srcOrd="0" destOrd="0" presId="urn:microsoft.com/office/officeart/2005/8/layout/cycle2"/>
    <dgm:cxn modelId="{339D37D9-D845-4A45-97AC-8A21D7D4F099}" srcId="{DE58D48E-1C36-4E5A-95F7-98D48468E90D}" destId="{AC7C2A63-C4E3-409B-AA48-0F38468638F8}" srcOrd="2" destOrd="0" parTransId="{FED6645B-A026-43B2-ACC8-9C935FE51208}" sibTransId="{44BB39C6-E28B-4EBC-88D0-AC0437D07DD3}"/>
    <dgm:cxn modelId="{75E2A078-040F-411F-8113-D1CB04DE14EA}" srcId="{DE58D48E-1C36-4E5A-95F7-98D48468E90D}" destId="{C82F8924-4729-4DDF-AD12-FD6360CF69CB}" srcOrd="3" destOrd="0" parTransId="{11050000-1C68-4B61-A7D5-AA36A16C15AE}" sibTransId="{C40F8AE0-8CD7-4EF4-800A-E6113F3F4D67}"/>
    <dgm:cxn modelId="{0F6B7ADE-F837-4507-82DD-ACB4738C2455}" type="presOf" srcId="{DE58D48E-1C36-4E5A-95F7-98D48468E90D}" destId="{6D29CD49-8F18-4226-9668-39FC231F8559}" srcOrd="0" destOrd="0" presId="urn:microsoft.com/office/officeart/2005/8/layout/cycle2"/>
    <dgm:cxn modelId="{A815880C-BC05-4AAF-9033-05851A28FC81}" type="presOf" srcId="{1897DBF7-9586-40A6-A051-005CDB1D77FD}" destId="{399912B2-51F3-430B-BE09-C080C2F239C1}" srcOrd="0" destOrd="0" presId="urn:microsoft.com/office/officeart/2005/8/layout/cycle2"/>
    <dgm:cxn modelId="{3FA9F8B4-56B8-4C32-827C-E27EE2470358}" type="presOf" srcId="{C8CA6889-C817-427C-ADED-459AB8DA394D}" destId="{A65824AB-8338-4B02-81C6-2B1D3DB9F9AA}" srcOrd="0" destOrd="0" presId="urn:microsoft.com/office/officeart/2005/8/layout/cycle2"/>
    <dgm:cxn modelId="{5C8D7D16-77E5-4DF9-9AA4-E3AEF366AD42}" type="presOf" srcId="{C8CA6889-C817-427C-ADED-459AB8DA394D}" destId="{39D38565-3DC3-4367-9F65-0646FD34B12B}" srcOrd="1" destOrd="0" presId="urn:microsoft.com/office/officeart/2005/8/layout/cycle2"/>
    <dgm:cxn modelId="{B0E69F69-1512-48B2-A484-945A17E01E93}" srcId="{DE58D48E-1C36-4E5A-95F7-98D48468E90D}" destId="{FC080DF2-A21D-484A-8F4B-CF311780D7C6}" srcOrd="4" destOrd="0" parTransId="{17D7E507-31A5-4D01-BF67-025D48E0D275}" sibTransId="{C8CA6889-C817-427C-ADED-459AB8DA394D}"/>
    <dgm:cxn modelId="{85ED2FC6-83BC-4B5C-92A0-BAE053883346}" type="presOf" srcId="{4110F5B6-832B-4559-846F-77CBB7BB7DD5}" destId="{DD4AB8E9-CF9C-4371-9BB0-A1505F957588}" srcOrd="0" destOrd="0" presId="urn:microsoft.com/office/officeart/2005/8/layout/cycle2"/>
    <dgm:cxn modelId="{0A42C8CF-82D1-46BF-B6F6-CD45DBFD1271}" type="presOf" srcId="{FC080DF2-A21D-484A-8F4B-CF311780D7C6}" destId="{48432C4C-2C4E-443F-9709-DD8B9CA9D90D}" srcOrd="0" destOrd="0" presId="urn:microsoft.com/office/officeart/2005/8/layout/cycle2"/>
    <dgm:cxn modelId="{832ADDEE-37A4-4B31-83CA-A7CEEE5B1037}" type="presOf" srcId="{C40F8AE0-8CD7-4EF4-800A-E6113F3F4D67}" destId="{B35A5140-68CF-4761-A24A-4ADC7D138E6D}" srcOrd="1" destOrd="0" presId="urn:microsoft.com/office/officeart/2005/8/layout/cycle2"/>
    <dgm:cxn modelId="{E6C093C4-2F05-4127-8E32-2BF36E82C530}" type="presOf" srcId="{44BB39C6-E28B-4EBC-88D0-AC0437D07DD3}" destId="{02EA3312-C308-43A0-9A2C-164953CF2D57}" srcOrd="0" destOrd="0" presId="urn:microsoft.com/office/officeart/2005/8/layout/cycle2"/>
    <dgm:cxn modelId="{C0C48515-D8D3-4732-B4F7-1CF9F81C79AD}" srcId="{DE58D48E-1C36-4E5A-95F7-98D48468E90D}" destId="{89CFEB70-2F0E-4417-805B-68956647F324}" srcOrd="0" destOrd="0" parTransId="{6794739D-D514-4B47-8382-653ED4633C54}" sibTransId="{1897DBF7-9586-40A6-A051-005CDB1D77FD}"/>
    <dgm:cxn modelId="{83E26659-4DED-4853-B21F-1F89B6A13D48}" type="presOf" srcId="{B369797C-6FB9-41A2-98B4-CA8AFE058897}" destId="{C9C2A4FF-13F3-4268-BEDA-7D923C68A19F}" srcOrd="0" destOrd="0" presId="urn:microsoft.com/office/officeart/2005/8/layout/cycle2"/>
    <dgm:cxn modelId="{198F8D1A-2486-44DD-BE6F-51920FB51CE8}" type="presParOf" srcId="{6D29CD49-8F18-4226-9668-39FC231F8559}" destId="{B33E3B6B-FBE3-449C-8A07-8BA86C519D2A}" srcOrd="0" destOrd="0" presId="urn:microsoft.com/office/officeart/2005/8/layout/cycle2"/>
    <dgm:cxn modelId="{21681A39-1F81-4066-AD5C-43144C79CBB6}" type="presParOf" srcId="{6D29CD49-8F18-4226-9668-39FC231F8559}" destId="{399912B2-51F3-430B-BE09-C080C2F239C1}" srcOrd="1" destOrd="0" presId="urn:microsoft.com/office/officeart/2005/8/layout/cycle2"/>
    <dgm:cxn modelId="{12C3F21B-D19A-4146-BEC0-CEF059A74F52}" type="presParOf" srcId="{399912B2-51F3-430B-BE09-C080C2F239C1}" destId="{483186FD-ABF8-44C9-8F2C-BCE86527C42A}" srcOrd="0" destOrd="0" presId="urn:microsoft.com/office/officeart/2005/8/layout/cycle2"/>
    <dgm:cxn modelId="{D15FD676-4E47-4D04-A018-ECC89FDE2411}" type="presParOf" srcId="{6D29CD49-8F18-4226-9668-39FC231F8559}" destId="{DD4AB8E9-CF9C-4371-9BB0-A1505F957588}" srcOrd="2" destOrd="0" presId="urn:microsoft.com/office/officeart/2005/8/layout/cycle2"/>
    <dgm:cxn modelId="{A53FAE98-E936-4490-BD90-BDE7A418CC1C}" type="presParOf" srcId="{6D29CD49-8F18-4226-9668-39FC231F8559}" destId="{C9C2A4FF-13F3-4268-BEDA-7D923C68A19F}" srcOrd="3" destOrd="0" presId="urn:microsoft.com/office/officeart/2005/8/layout/cycle2"/>
    <dgm:cxn modelId="{1C2B357B-873E-4901-A8EE-666A85A441F3}" type="presParOf" srcId="{C9C2A4FF-13F3-4268-BEDA-7D923C68A19F}" destId="{00A5C2FD-6BED-4760-ADB3-5B3A628F9D25}" srcOrd="0" destOrd="0" presId="urn:microsoft.com/office/officeart/2005/8/layout/cycle2"/>
    <dgm:cxn modelId="{096CFB23-EA8D-4FA6-8C0E-BEFA2E158C52}" type="presParOf" srcId="{6D29CD49-8F18-4226-9668-39FC231F8559}" destId="{36F95290-D20B-4CB9-9BB1-D554E861169D}" srcOrd="4" destOrd="0" presId="urn:microsoft.com/office/officeart/2005/8/layout/cycle2"/>
    <dgm:cxn modelId="{9A5A3828-AC9F-4763-8AC5-A1AC7187D69A}" type="presParOf" srcId="{6D29CD49-8F18-4226-9668-39FC231F8559}" destId="{02EA3312-C308-43A0-9A2C-164953CF2D57}" srcOrd="5" destOrd="0" presId="urn:microsoft.com/office/officeart/2005/8/layout/cycle2"/>
    <dgm:cxn modelId="{B98F98C6-01AC-4CE8-9C45-DA86BDE3A745}" type="presParOf" srcId="{02EA3312-C308-43A0-9A2C-164953CF2D57}" destId="{139083F0-4B7A-43B8-9F3D-9C78617E4F00}" srcOrd="0" destOrd="0" presId="urn:microsoft.com/office/officeart/2005/8/layout/cycle2"/>
    <dgm:cxn modelId="{C5521DED-B33B-489B-AB3E-CCBAEC08F8E1}" type="presParOf" srcId="{6D29CD49-8F18-4226-9668-39FC231F8559}" destId="{D4F184C4-4A0F-428F-85F0-6EC8793A9AB3}" srcOrd="6" destOrd="0" presId="urn:microsoft.com/office/officeart/2005/8/layout/cycle2"/>
    <dgm:cxn modelId="{78144112-5284-4D3B-B4B6-3A9EE307B4B1}" type="presParOf" srcId="{6D29CD49-8F18-4226-9668-39FC231F8559}" destId="{DE3BB3FD-1D90-4D5D-81C0-D86400C9606D}" srcOrd="7" destOrd="0" presId="urn:microsoft.com/office/officeart/2005/8/layout/cycle2"/>
    <dgm:cxn modelId="{56C0D823-973C-407D-9EDE-63626EB2F6A9}" type="presParOf" srcId="{DE3BB3FD-1D90-4D5D-81C0-D86400C9606D}" destId="{B35A5140-68CF-4761-A24A-4ADC7D138E6D}" srcOrd="0" destOrd="0" presId="urn:microsoft.com/office/officeart/2005/8/layout/cycle2"/>
    <dgm:cxn modelId="{172523AB-7843-41ED-8582-477E28D82EBF}" type="presParOf" srcId="{6D29CD49-8F18-4226-9668-39FC231F8559}" destId="{48432C4C-2C4E-443F-9709-DD8B9CA9D90D}" srcOrd="8" destOrd="0" presId="urn:microsoft.com/office/officeart/2005/8/layout/cycle2"/>
    <dgm:cxn modelId="{FF342002-B0C3-41DE-A89C-7410889E93DE}" type="presParOf" srcId="{6D29CD49-8F18-4226-9668-39FC231F8559}" destId="{A65824AB-8338-4B02-81C6-2B1D3DB9F9AA}" srcOrd="9" destOrd="0" presId="urn:microsoft.com/office/officeart/2005/8/layout/cycle2"/>
    <dgm:cxn modelId="{631FAF0B-2F69-4489-A7DE-AAFED689106B}" type="presParOf" srcId="{A65824AB-8338-4B02-81C6-2B1D3DB9F9AA}" destId="{39D38565-3DC3-4367-9F65-0646FD34B12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E58D48E-1C36-4E5A-95F7-98D48468E90D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9CFEB70-2F0E-4417-805B-68956647F324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400" b="0" dirty="0" smtClean="0">
              <a:solidFill>
                <a:srgbClr val="FF0000"/>
              </a:solidFill>
            </a:rPr>
            <a:t>goal: teach using lct</a:t>
          </a:r>
          <a:endParaRPr lang="en-US" sz="2400" b="0" dirty="0">
            <a:solidFill>
              <a:srgbClr val="FF0000"/>
            </a:solidFill>
          </a:endParaRPr>
        </a:p>
      </dgm:t>
    </dgm:pt>
    <dgm:pt modelId="{6794739D-D514-4B47-8382-653ED4633C54}" type="parTrans" cxnId="{C0C48515-D8D3-4732-B4F7-1CF9F81C79AD}">
      <dgm:prSet/>
      <dgm:spPr/>
      <dgm:t>
        <a:bodyPr/>
        <a:lstStyle/>
        <a:p>
          <a:endParaRPr lang="en-US"/>
        </a:p>
      </dgm:t>
    </dgm:pt>
    <dgm:pt modelId="{1897DBF7-9586-40A6-A051-005CDB1D77FD}" type="sibTrans" cxnId="{C0C48515-D8D3-4732-B4F7-1CF9F81C79AD}">
      <dgm:prSet/>
      <dgm:spPr/>
      <dgm:t>
        <a:bodyPr/>
        <a:lstStyle/>
        <a:p>
          <a:endParaRPr lang="en-US" dirty="0"/>
        </a:p>
      </dgm:t>
    </dgm:pt>
    <dgm:pt modelId="{4110F5B6-832B-4559-846F-77CBB7BB7DD5}">
      <dgm:prSet phldrT="[Text]" custT="1"/>
      <dgm:spPr/>
      <dgm:t>
        <a:bodyPr/>
        <a:lstStyle/>
        <a:p>
          <a:r>
            <a:rPr lang="en-US" sz="2400" dirty="0" smtClean="0"/>
            <a:t>educate</a:t>
          </a:r>
          <a:endParaRPr lang="en-US" sz="2400" dirty="0"/>
        </a:p>
      </dgm:t>
    </dgm:pt>
    <dgm:pt modelId="{C2DE8F55-A25F-4608-928A-56E15FBD5B98}" type="parTrans" cxnId="{C234C67A-4ACB-49EE-9E2A-DE4418BE6D4E}">
      <dgm:prSet/>
      <dgm:spPr/>
      <dgm:t>
        <a:bodyPr/>
        <a:lstStyle/>
        <a:p>
          <a:endParaRPr lang="en-US"/>
        </a:p>
      </dgm:t>
    </dgm:pt>
    <dgm:pt modelId="{B369797C-6FB9-41A2-98B4-CA8AFE058897}" type="sibTrans" cxnId="{C234C67A-4ACB-49EE-9E2A-DE4418BE6D4E}">
      <dgm:prSet/>
      <dgm:spPr/>
      <dgm:t>
        <a:bodyPr/>
        <a:lstStyle/>
        <a:p>
          <a:endParaRPr lang="en-US" dirty="0"/>
        </a:p>
      </dgm:t>
    </dgm:pt>
    <dgm:pt modelId="{AC7C2A63-C4E3-409B-AA48-0F38468638F8}">
      <dgm:prSet phldrT="[Text]" custT="1"/>
      <dgm:spPr/>
      <dgm:t>
        <a:bodyPr/>
        <a:lstStyle/>
        <a:p>
          <a:r>
            <a:rPr lang="en-US" sz="2400" dirty="0" smtClean="0"/>
            <a:t>58 faculty</a:t>
          </a:r>
          <a:endParaRPr lang="en-US" sz="2400" dirty="0"/>
        </a:p>
      </dgm:t>
    </dgm:pt>
    <dgm:pt modelId="{FED6645B-A026-43B2-ACC8-9C935FE51208}" type="parTrans" cxnId="{339D37D9-D845-4A45-97AC-8A21D7D4F099}">
      <dgm:prSet/>
      <dgm:spPr/>
      <dgm:t>
        <a:bodyPr/>
        <a:lstStyle/>
        <a:p>
          <a:endParaRPr lang="en-US"/>
        </a:p>
      </dgm:t>
    </dgm:pt>
    <dgm:pt modelId="{44BB39C6-E28B-4EBC-88D0-AC0437D07DD3}" type="sibTrans" cxnId="{339D37D9-D845-4A45-97AC-8A21D7D4F099}">
      <dgm:prSet/>
      <dgm:spPr/>
      <dgm:t>
        <a:bodyPr/>
        <a:lstStyle/>
        <a:p>
          <a:endParaRPr lang="en-US" dirty="0"/>
        </a:p>
      </dgm:t>
    </dgm:pt>
    <dgm:pt modelId="{C82F8924-4729-4DDF-AD12-FD6360CF69CB}">
      <dgm:prSet phldrT="[Text]" custT="1"/>
      <dgm:spPr/>
      <dgm:t>
        <a:bodyPr/>
        <a:lstStyle/>
        <a:p>
          <a:r>
            <a:rPr lang="en-US" sz="2400" dirty="0"/>
            <a:t>discuss </a:t>
          </a:r>
          <a:r>
            <a:rPr lang="en-US" sz="2400" dirty="0" smtClean="0"/>
            <a:t>findings</a:t>
          </a:r>
          <a:endParaRPr lang="en-US" sz="2400" dirty="0"/>
        </a:p>
      </dgm:t>
    </dgm:pt>
    <dgm:pt modelId="{11050000-1C68-4B61-A7D5-AA36A16C15AE}" type="parTrans" cxnId="{75E2A078-040F-411F-8113-D1CB04DE14EA}">
      <dgm:prSet/>
      <dgm:spPr/>
      <dgm:t>
        <a:bodyPr/>
        <a:lstStyle/>
        <a:p>
          <a:endParaRPr lang="en-US"/>
        </a:p>
      </dgm:t>
    </dgm:pt>
    <dgm:pt modelId="{C40F8AE0-8CD7-4EF4-800A-E6113F3F4D67}" type="sibTrans" cxnId="{75E2A078-040F-411F-8113-D1CB04DE14EA}">
      <dgm:prSet/>
      <dgm:spPr/>
      <dgm:t>
        <a:bodyPr/>
        <a:lstStyle/>
        <a:p>
          <a:endParaRPr lang="en-US" dirty="0"/>
        </a:p>
      </dgm:t>
    </dgm:pt>
    <dgm:pt modelId="{FC080DF2-A21D-484A-8F4B-CF311780D7C6}">
      <dgm:prSet phldrT="[Text]" custT="1"/>
      <dgm:spPr/>
      <dgm:t>
        <a:bodyPr/>
        <a:lstStyle/>
        <a:p>
          <a:r>
            <a:rPr lang="en-US" sz="2400" dirty="0"/>
            <a:t>use </a:t>
          </a:r>
          <a:r>
            <a:rPr lang="en-US" sz="2400" dirty="0" smtClean="0"/>
            <a:t>data</a:t>
          </a:r>
          <a:endParaRPr lang="en-US" sz="2400" dirty="0"/>
        </a:p>
      </dgm:t>
    </dgm:pt>
    <dgm:pt modelId="{17D7E507-31A5-4D01-BF67-025D48E0D275}" type="parTrans" cxnId="{B0E69F69-1512-48B2-A484-945A17E01E93}">
      <dgm:prSet/>
      <dgm:spPr/>
      <dgm:t>
        <a:bodyPr/>
        <a:lstStyle/>
        <a:p>
          <a:endParaRPr lang="en-US"/>
        </a:p>
      </dgm:t>
    </dgm:pt>
    <dgm:pt modelId="{C8CA6889-C817-427C-ADED-459AB8DA394D}" type="sibTrans" cxnId="{B0E69F69-1512-48B2-A484-945A17E01E93}">
      <dgm:prSet/>
      <dgm:spPr/>
      <dgm:t>
        <a:bodyPr/>
        <a:lstStyle/>
        <a:p>
          <a:endParaRPr lang="en-US" dirty="0"/>
        </a:p>
      </dgm:t>
    </dgm:pt>
    <dgm:pt modelId="{6D29CD49-8F18-4226-9668-39FC231F8559}" type="pres">
      <dgm:prSet presAssocID="{DE58D48E-1C36-4E5A-95F7-98D48468E9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3E3B6B-FBE3-449C-8A07-8BA86C519D2A}" type="pres">
      <dgm:prSet presAssocID="{89CFEB70-2F0E-4417-805B-68956647F324}" presName="node" presStyleLbl="node1" presStyleIdx="0" presStyleCnt="5" custScaleX="113004" custRadScaleRad="100106" custRadScaleInc="7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912B2-51F3-430B-BE09-C080C2F239C1}" type="pres">
      <dgm:prSet presAssocID="{1897DBF7-9586-40A6-A051-005CDB1D77F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83186FD-ABF8-44C9-8F2C-BCE86527C42A}" type="pres">
      <dgm:prSet presAssocID="{1897DBF7-9586-40A6-A051-005CDB1D77F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D4AB8E9-CF9C-4371-9BB0-A1505F957588}" type="pres">
      <dgm:prSet presAssocID="{4110F5B6-832B-4559-846F-77CBB7BB7DD5}" presName="node" presStyleLbl="node1" presStyleIdx="1" presStyleCnt="5" custScaleX="119687" custScaleY="106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2A4FF-13F3-4268-BEDA-7D923C68A19F}" type="pres">
      <dgm:prSet presAssocID="{B369797C-6FB9-41A2-98B4-CA8AFE05889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A5C2FD-6BED-4760-ADB3-5B3A628F9D25}" type="pres">
      <dgm:prSet presAssocID="{B369797C-6FB9-41A2-98B4-CA8AFE05889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6F95290-D20B-4CB9-9BB1-D554E861169D}" type="pres">
      <dgm:prSet presAssocID="{AC7C2A63-C4E3-409B-AA48-0F38468638F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A3312-C308-43A0-9A2C-164953CF2D57}" type="pres">
      <dgm:prSet presAssocID="{44BB39C6-E28B-4EBC-88D0-AC0437D07D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39083F0-4B7A-43B8-9F3D-9C78617E4F00}" type="pres">
      <dgm:prSet presAssocID="{44BB39C6-E28B-4EBC-88D0-AC0437D07D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4F184C4-4A0F-428F-85F0-6EC8793A9AB3}" type="pres">
      <dgm:prSet presAssocID="{C82F8924-4729-4DDF-AD12-FD6360CF69CB}" presName="node" presStyleLbl="node1" presStyleIdx="3" presStyleCnt="5" custScaleX="117286" custRadScaleRad="98711" custRadScaleInc="2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BB3FD-1D90-4D5D-81C0-D86400C9606D}" type="pres">
      <dgm:prSet presAssocID="{C40F8AE0-8CD7-4EF4-800A-E6113F3F4D6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35A5140-68CF-4761-A24A-4ADC7D138E6D}" type="pres">
      <dgm:prSet presAssocID="{C40F8AE0-8CD7-4EF4-800A-E6113F3F4D6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8432C4C-2C4E-443F-9709-DD8B9CA9D90D}" type="pres">
      <dgm:prSet presAssocID="{FC080DF2-A21D-484A-8F4B-CF311780D7C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824AB-8338-4B02-81C6-2B1D3DB9F9AA}" type="pres">
      <dgm:prSet presAssocID="{C8CA6889-C817-427C-ADED-459AB8DA394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9D38565-3DC3-4367-9F65-0646FD34B12B}" type="pres">
      <dgm:prSet presAssocID="{C8CA6889-C817-427C-ADED-459AB8DA394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77137EE8-8E68-4ACC-8641-00A0E747CD9D}" type="presOf" srcId="{C82F8924-4729-4DDF-AD12-FD6360CF69CB}" destId="{D4F184C4-4A0F-428F-85F0-6EC8793A9AB3}" srcOrd="0" destOrd="0" presId="urn:microsoft.com/office/officeart/2005/8/layout/cycle2"/>
    <dgm:cxn modelId="{533D2299-EED0-48F2-9EB8-BEDF4FCD965B}" type="presOf" srcId="{4110F5B6-832B-4559-846F-77CBB7BB7DD5}" destId="{DD4AB8E9-CF9C-4371-9BB0-A1505F957588}" srcOrd="0" destOrd="0" presId="urn:microsoft.com/office/officeart/2005/8/layout/cycle2"/>
    <dgm:cxn modelId="{31AD9FF3-E2A4-475D-8068-A44434E339A2}" type="presOf" srcId="{C40F8AE0-8CD7-4EF4-800A-E6113F3F4D67}" destId="{B35A5140-68CF-4761-A24A-4ADC7D138E6D}" srcOrd="1" destOrd="0" presId="urn:microsoft.com/office/officeart/2005/8/layout/cycle2"/>
    <dgm:cxn modelId="{193DB199-F97F-46FE-82B2-AB8B235C1551}" type="presOf" srcId="{44BB39C6-E28B-4EBC-88D0-AC0437D07DD3}" destId="{02EA3312-C308-43A0-9A2C-164953CF2D57}" srcOrd="0" destOrd="0" presId="urn:microsoft.com/office/officeart/2005/8/layout/cycle2"/>
    <dgm:cxn modelId="{7A996517-6E33-4F8C-9E83-0683CFF685BA}" type="presOf" srcId="{89CFEB70-2F0E-4417-805B-68956647F324}" destId="{B33E3B6B-FBE3-449C-8A07-8BA86C519D2A}" srcOrd="0" destOrd="0" presId="urn:microsoft.com/office/officeart/2005/8/layout/cycle2"/>
    <dgm:cxn modelId="{E69FFB2D-B7E6-438A-8035-74CE2EE96DDE}" type="presOf" srcId="{FC080DF2-A21D-484A-8F4B-CF311780D7C6}" destId="{48432C4C-2C4E-443F-9709-DD8B9CA9D90D}" srcOrd="0" destOrd="0" presId="urn:microsoft.com/office/officeart/2005/8/layout/cycle2"/>
    <dgm:cxn modelId="{C234C67A-4ACB-49EE-9E2A-DE4418BE6D4E}" srcId="{DE58D48E-1C36-4E5A-95F7-98D48468E90D}" destId="{4110F5B6-832B-4559-846F-77CBB7BB7DD5}" srcOrd="1" destOrd="0" parTransId="{C2DE8F55-A25F-4608-928A-56E15FBD5B98}" sibTransId="{B369797C-6FB9-41A2-98B4-CA8AFE058897}"/>
    <dgm:cxn modelId="{83E7AA5E-EBB0-4E0D-B53F-839401327F37}" type="presOf" srcId="{AC7C2A63-C4E3-409B-AA48-0F38468638F8}" destId="{36F95290-D20B-4CB9-9BB1-D554E861169D}" srcOrd="0" destOrd="0" presId="urn:microsoft.com/office/officeart/2005/8/layout/cycle2"/>
    <dgm:cxn modelId="{2B5DB259-067C-4979-A0E9-F9F9DB13DA84}" type="presOf" srcId="{44BB39C6-E28B-4EBC-88D0-AC0437D07DD3}" destId="{139083F0-4B7A-43B8-9F3D-9C78617E4F00}" srcOrd="1" destOrd="0" presId="urn:microsoft.com/office/officeart/2005/8/layout/cycle2"/>
    <dgm:cxn modelId="{9BB65E4D-82E4-47ED-B590-75604CB20891}" type="presOf" srcId="{1897DBF7-9586-40A6-A051-005CDB1D77FD}" destId="{483186FD-ABF8-44C9-8F2C-BCE86527C42A}" srcOrd="1" destOrd="0" presId="urn:microsoft.com/office/officeart/2005/8/layout/cycle2"/>
    <dgm:cxn modelId="{45B4E50B-683B-49B9-8C94-06294D995797}" type="presOf" srcId="{B369797C-6FB9-41A2-98B4-CA8AFE058897}" destId="{00A5C2FD-6BED-4760-ADB3-5B3A628F9D25}" srcOrd="1" destOrd="0" presId="urn:microsoft.com/office/officeart/2005/8/layout/cycle2"/>
    <dgm:cxn modelId="{1EB9A7F5-9998-431E-8435-51E9ED931F1D}" type="presOf" srcId="{1897DBF7-9586-40A6-A051-005CDB1D77FD}" destId="{399912B2-51F3-430B-BE09-C080C2F239C1}" srcOrd="0" destOrd="0" presId="urn:microsoft.com/office/officeart/2005/8/layout/cycle2"/>
    <dgm:cxn modelId="{75E2A078-040F-411F-8113-D1CB04DE14EA}" srcId="{DE58D48E-1C36-4E5A-95F7-98D48468E90D}" destId="{C82F8924-4729-4DDF-AD12-FD6360CF69CB}" srcOrd="3" destOrd="0" parTransId="{11050000-1C68-4B61-A7D5-AA36A16C15AE}" sibTransId="{C40F8AE0-8CD7-4EF4-800A-E6113F3F4D67}"/>
    <dgm:cxn modelId="{1CEFF04B-8CE6-4E67-BBE3-FE1AC7F10319}" type="presOf" srcId="{DE58D48E-1C36-4E5A-95F7-98D48468E90D}" destId="{6D29CD49-8F18-4226-9668-39FC231F8559}" srcOrd="0" destOrd="0" presId="urn:microsoft.com/office/officeart/2005/8/layout/cycle2"/>
    <dgm:cxn modelId="{339D37D9-D845-4A45-97AC-8A21D7D4F099}" srcId="{DE58D48E-1C36-4E5A-95F7-98D48468E90D}" destId="{AC7C2A63-C4E3-409B-AA48-0F38468638F8}" srcOrd="2" destOrd="0" parTransId="{FED6645B-A026-43B2-ACC8-9C935FE51208}" sibTransId="{44BB39C6-E28B-4EBC-88D0-AC0437D07DD3}"/>
    <dgm:cxn modelId="{934E82A2-72CE-4199-AEB1-E7BFBDC212C4}" type="presOf" srcId="{B369797C-6FB9-41A2-98B4-CA8AFE058897}" destId="{C9C2A4FF-13F3-4268-BEDA-7D923C68A19F}" srcOrd="0" destOrd="0" presId="urn:microsoft.com/office/officeart/2005/8/layout/cycle2"/>
    <dgm:cxn modelId="{757BEEAE-53FA-4E5E-B32E-4851478CEB6F}" type="presOf" srcId="{C40F8AE0-8CD7-4EF4-800A-E6113F3F4D67}" destId="{DE3BB3FD-1D90-4D5D-81C0-D86400C9606D}" srcOrd="0" destOrd="0" presId="urn:microsoft.com/office/officeart/2005/8/layout/cycle2"/>
    <dgm:cxn modelId="{B0E69F69-1512-48B2-A484-945A17E01E93}" srcId="{DE58D48E-1C36-4E5A-95F7-98D48468E90D}" destId="{FC080DF2-A21D-484A-8F4B-CF311780D7C6}" srcOrd="4" destOrd="0" parTransId="{17D7E507-31A5-4D01-BF67-025D48E0D275}" sibTransId="{C8CA6889-C817-427C-ADED-459AB8DA394D}"/>
    <dgm:cxn modelId="{C0C48515-D8D3-4732-B4F7-1CF9F81C79AD}" srcId="{DE58D48E-1C36-4E5A-95F7-98D48468E90D}" destId="{89CFEB70-2F0E-4417-805B-68956647F324}" srcOrd="0" destOrd="0" parTransId="{6794739D-D514-4B47-8382-653ED4633C54}" sibTransId="{1897DBF7-9586-40A6-A051-005CDB1D77FD}"/>
    <dgm:cxn modelId="{4B5F4E1C-90F9-4EA3-88C2-5D1886513D27}" type="presOf" srcId="{C8CA6889-C817-427C-ADED-459AB8DA394D}" destId="{39D38565-3DC3-4367-9F65-0646FD34B12B}" srcOrd="1" destOrd="0" presId="urn:microsoft.com/office/officeart/2005/8/layout/cycle2"/>
    <dgm:cxn modelId="{0E653AA5-71B5-4368-9798-ECE7B3EAC61D}" type="presOf" srcId="{C8CA6889-C817-427C-ADED-459AB8DA394D}" destId="{A65824AB-8338-4B02-81C6-2B1D3DB9F9AA}" srcOrd="0" destOrd="0" presId="urn:microsoft.com/office/officeart/2005/8/layout/cycle2"/>
    <dgm:cxn modelId="{D8CED0C2-B7CA-4589-8D4E-F1F6B892EA45}" type="presParOf" srcId="{6D29CD49-8F18-4226-9668-39FC231F8559}" destId="{B33E3B6B-FBE3-449C-8A07-8BA86C519D2A}" srcOrd="0" destOrd="0" presId="urn:microsoft.com/office/officeart/2005/8/layout/cycle2"/>
    <dgm:cxn modelId="{E29DA860-0B5B-41CC-8FCC-304DFA6949C1}" type="presParOf" srcId="{6D29CD49-8F18-4226-9668-39FC231F8559}" destId="{399912B2-51F3-430B-BE09-C080C2F239C1}" srcOrd="1" destOrd="0" presId="urn:microsoft.com/office/officeart/2005/8/layout/cycle2"/>
    <dgm:cxn modelId="{E4C615CB-901F-4E04-94D4-E5C6650A3C49}" type="presParOf" srcId="{399912B2-51F3-430B-BE09-C080C2F239C1}" destId="{483186FD-ABF8-44C9-8F2C-BCE86527C42A}" srcOrd="0" destOrd="0" presId="urn:microsoft.com/office/officeart/2005/8/layout/cycle2"/>
    <dgm:cxn modelId="{4FD3161E-220E-4933-9906-4ADD01F3614D}" type="presParOf" srcId="{6D29CD49-8F18-4226-9668-39FC231F8559}" destId="{DD4AB8E9-CF9C-4371-9BB0-A1505F957588}" srcOrd="2" destOrd="0" presId="urn:microsoft.com/office/officeart/2005/8/layout/cycle2"/>
    <dgm:cxn modelId="{93BAD72C-222E-45E4-833E-6BD8E4E14B7D}" type="presParOf" srcId="{6D29CD49-8F18-4226-9668-39FC231F8559}" destId="{C9C2A4FF-13F3-4268-BEDA-7D923C68A19F}" srcOrd="3" destOrd="0" presId="urn:microsoft.com/office/officeart/2005/8/layout/cycle2"/>
    <dgm:cxn modelId="{955639AD-5AA7-4C78-BCC3-90072F60DC82}" type="presParOf" srcId="{C9C2A4FF-13F3-4268-BEDA-7D923C68A19F}" destId="{00A5C2FD-6BED-4760-ADB3-5B3A628F9D25}" srcOrd="0" destOrd="0" presId="urn:microsoft.com/office/officeart/2005/8/layout/cycle2"/>
    <dgm:cxn modelId="{A88956A6-A5CF-4B7C-878C-20BB4ADF6D1A}" type="presParOf" srcId="{6D29CD49-8F18-4226-9668-39FC231F8559}" destId="{36F95290-D20B-4CB9-9BB1-D554E861169D}" srcOrd="4" destOrd="0" presId="urn:microsoft.com/office/officeart/2005/8/layout/cycle2"/>
    <dgm:cxn modelId="{803269FD-66E8-4C85-9CB0-837A1E626C55}" type="presParOf" srcId="{6D29CD49-8F18-4226-9668-39FC231F8559}" destId="{02EA3312-C308-43A0-9A2C-164953CF2D57}" srcOrd="5" destOrd="0" presId="urn:microsoft.com/office/officeart/2005/8/layout/cycle2"/>
    <dgm:cxn modelId="{4BF482CB-3D21-4FCA-9BA8-44E729FD3009}" type="presParOf" srcId="{02EA3312-C308-43A0-9A2C-164953CF2D57}" destId="{139083F0-4B7A-43B8-9F3D-9C78617E4F00}" srcOrd="0" destOrd="0" presId="urn:microsoft.com/office/officeart/2005/8/layout/cycle2"/>
    <dgm:cxn modelId="{59BFD292-DD10-45D7-96D7-34418947D828}" type="presParOf" srcId="{6D29CD49-8F18-4226-9668-39FC231F8559}" destId="{D4F184C4-4A0F-428F-85F0-6EC8793A9AB3}" srcOrd="6" destOrd="0" presId="urn:microsoft.com/office/officeart/2005/8/layout/cycle2"/>
    <dgm:cxn modelId="{036DD8D2-CEBD-41ED-AE0E-3834C39F0164}" type="presParOf" srcId="{6D29CD49-8F18-4226-9668-39FC231F8559}" destId="{DE3BB3FD-1D90-4D5D-81C0-D86400C9606D}" srcOrd="7" destOrd="0" presId="urn:microsoft.com/office/officeart/2005/8/layout/cycle2"/>
    <dgm:cxn modelId="{2C1E7986-94A5-4C24-A429-5901674CB0C4}" type="presParOf" srcId="{DE3BB3FD-1D90-4D5D-81C0-D86400C9606D}" destId="{B35A5140-68CF-4761-A24A-4ADC7D138E6D}" srcOrd="0" destOrd="0" presId="urn:microsoft.com/office/officeart/2005/8/layout/cycle2"/>
    <dgm:cxn modelId="{AA58D9DD-4AE8-4B6C-AE94-51D144C7EA09}" type="presParOf" srcId="{6D29CD49-8F18-4226-9668-39FC231F8559}" destId="{48432C4C-2C4E-443F-9709-DD8B9CA9D90D}" srcOrd="8" destOrd="0" presId="urn:microsoft.com/office/officeart/2005/8/layout/cycle2"/>
    <dgm:cxn modelId="{6636D9FF-EEC7-460E-9FAD-D72BBCD91913}" type="presParOf" srcId="{6D29CD49-8F18-4226-9668-39FC231F8559}" destId="{A65824AB-8338-4B02-81C6-2B1D3DB9F9AA}" srcOrd="9" destOrd="0" presId="urn:microsoft.com/office/officeart/2005/8/layout/cycle2"/>
    <dgm:cxn modelId="{41A2114D-5859-4F3C-A0D0-2D5879A465BA}" type="presParOf" srcId="{A65824AB-8338-4B02-81C6-2B1D3DB9F9AA}" destId="{39D38565-3DC3-4367-9F65-0646FD34B12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E58D48E-1C36-4E5A-95F7-98D48468E90D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9CFEB70-2F0E-4417-805B-68956647F324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goal: teach using lct</a:t>
          </a:r>
          <a:endParaRPr lang="en-US" sz="2400" b="0" dirty="0">
            <a:solidFill>
              <a:schemeClr val="tx1"/>
            </a:solidFill>
          </a:endParaRPr>
        </a:p>
      </dgm:t>
    </dgm:pt>
    <dgm:pt modelId="{6794739D-D514-4B47-8382-653ED4633C54}" type="parTrans" cxnId="{C0C48515-D8D3-4732-B4F7-1CF9F81C79AD}">
      <dgm:prSet/>
      <dgm:spPr/>
      <dgm:t>
        <a:bodyPr/>
        <a:lstStyle/>
        <a:p>
          <a:endParaRPr lang="en-US"/>
        </a:p>
      </dgm:t>
    </dgm:pt>
    <dgm:pt modelId="{1897DBF7-9586-40A6-A051-005CDB1D77FD}" type="sibTrans" cxnId="{C0C48515-D8D3-4732-B4F7-1CF9F81C79AD}">
      <dgm:prSet/>
      <dgm:spPr/>
      <dgm:t>
        <a:bodyPr/>
        <a:lstStyle/>
        <a:p>
          <a:endParaRPr lang="en-US" dirty="0"/>
        </a:p>
      </dgm:t>
    </dgm:pt>
    <dgm:pt modelId="{4110F5B6-832B-4559-846F-77CBB7BB7DD5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educate</a:t>
          </a:r>
          <a:endParaRPr lang="en-US" sz="2400" dirty="0">
            <a:solidFill>
              <a:srgbClr val="FF0000"/>
            </a:solidFill>
          </a:endParaRPr>
        </a:p>
      </dgm:t>
    </dgm:pt>
    <dgm:pt modelId="{C2DE8F55-A25F-4608-928A-56E15FBD5B98}" type="parTrans" cxnId="{C234C67A-4ACB-49EE-9E2A-DE4418BE6D4E}">
      <dgm:prSet/>
      <dgm:spPr/>
      <dgm:t>
        <a:bodyPr/>
        <a:lstStyle/>
        <a:p>
          <a:endParaRPr lang="en-US"/>
        </a:p>
      </dgm:t>
    </dgm:pt>
    <dgm:pt modelId="{B369797C-6FB9-41A2-98B4-CA8AFE058897}" type="sibTrans" cxnId="{C234C67A-4ACB-49EE-9E2A-DE4418BE6D4E}">
      <dgm:prSet/>
      <dgm:spPr/>
      <dgm:t>
        <a:bodyPr/>
        <a:lstStyle/>
        <a:p>
          <a:endParaRPr lang="en-US" dirty="0"/>
        </a:p>
      </dgm:t>
    </dgm:pt>
    <dgm:pt modelId="{AC7C2A63-C4E3-409B-AA48-0F38468638F8}">
      <dgm:prSet phldrT="[Text]" custT="1"/>
      <dgm:spPr/>
      <dgm:t>
        <a:bodyPr/>
        <a:lstStyle/>
        <a:p>
          <a:r>
            <a:rPr lang="en-US" sz="2400" dirty="0" smtClean="0"/>
            <a:t>58 faculty</a:t>
          </a:r>
          <a:endParaRPr lang="en-US" sz="2400" dirty="0"/>
        </a:p>
      </dgm:t>
    </dgm:pt>
    <dgm:pt modelId="{FED6645B-A026-43B2-ACC8-9C935FE51208}" type="parTrans" cxnId="{339D37D9-D845-4A45-97AC-8A21D7D4F099}">
      <dgm:prSet/>
      <dgm:spPr/>
      <dgm:t>
        <a:bodyPr/>
        <a:lstStyle/>
        <a:p>
          <a:endParaRPr lang="en-US"/>
        </a:p>
      </dgm:t>
    </dgm:pt>
    <dgm:pt modelId="{44BB39C6-E28B-4EBC-88D0-AC0437D07DD3}" type="sibTrans" cxnId="{339D37D9-D845-4A45-97AC-8A21D7D4F099}">
      <dgm:prSet/>
      <dgm:spPr/>
      <dgm:t>
        <a:bodyPr/>
        <a:lstStyle/>
        <a:p>
          <a:endParaRPr lang="en-US" dirty="0"/>
        </a:p>
      </dgm:t>
    </dgm:pt>
    <dgm:pt modelId="{C82F8924-4729-4DDF-AD12-FD6360CF69CB}">
      <dgm:prSet phldrT="[Text]" custT="1"/>
      <dgm:spPr/>
      <dgm:t>
        <a:bodyPr/>
        <a:lstStyle/>
        <a:p>
          <a:r>
            <a:rPr lang="en-US" sz="2400" dirty="0"/>
            <a:t>discuss </a:t>
          </a:r>
          <a:r>
            <a:rPr lang="en-US" sz="2400" dirty="0" smtClean="0"/>
            <a:t>findings</a:t>
          </a:r>
          <a:endParaRPr lang="en-US" sz="2400" dirty="0"/>
        </a:p>
      </dgm:t>
    </dgm:pt>
    <dgm:pt modelId="{11050000-1C68-4B61-A7D5-AA36A16C15AE}" type="parTrans" cxnId="{75E2A078-040F-411F-8113-D1CB04DE14EA}">
      <dgm:prSet/>
      <dgm:spPr/>
      <dgm:t>
        <a:bodyPr/>
        <a:lstStyle/>
        <a:p>
          <a:endParaRPr lang="en-US"/>
        </a:p>
      </dgm:t>
    </dgm:pt>
    <dgm:pt modelId="{C40F8AE0-8CD7-4EF4-800A-E6113F3F4D67}" type="sibTrans" cxnId="{75E2A078-040F-411F-8113-D1CB04DE14EA}">
      <dgm:prSet/>
      <dgm:spPr/>
      <dgm:t>
        <a:bodyPr/>
        <a:lstStyle/>
        <a:p>
          <a:endParaRPr lang="en-US" dirty="0"/>
        </a:p>
      </dgm:t>
    </dgm:pt>
    <dgm:pt modelId="{FC080DF2-A21D-484A-8F4B-CF311780D7C6}">
      <dgm:prSet phldrT="[Text]" custT="1"/>
      <dgm:spPr/>
      <dgm:t>
        <a:bodyPr/>
        <a:lstStyle/>
        <a:p>
          <a:r>
            <a:rPr lang="en-US" sz="2400" dirty="0"/>
            <a:t>use </a:t>
          </a:r>
          <a:r>
            <a:rPr lang="en-US" sz="2400" dirty="0" smtClean="0"/>
            <a:t>data</a:t>
          </a:r>
          <a:endParaRPr lang="en-US" sz="2400" dirty="0"/>
        </a:p>
      </dgm:t>
    </dgm:pt>
    <dgm:pt modelId="{17D7E507-31A5-4D01-BF67-025D48E0D275}" type="parTrans" cxnId="{B0E69F69-1512-48B2-A484-945A17E01E93}">
      <dgm:prSet/>
      <dgm:spPr/>
      <dgm:t>
        <a:bodyPr/>
        <a:lstStyle/>
        <a:p>
          <a:endParaRPr lang="en-US"/>
        </a:p>
      </dgm:t>
    </dgm:pt>
    <dgm:pt modelId="{C8CA6889-C817-427C-ADED-459AB8DA394D}" type="sibTrans" cxnId="{B0E69F69-1512-48B2-A484-945A17E01E93}">
      <dgm:prSet/>
      <dgm:spPr/>
      <dgm:t>
        <a:bodyPr/>
        <a:lstStyle/>
        <a:p>
          <a:endParaRPr lang="en-US" dirty="0"/>
        </a:p>
      </dgm:t>
    </dgm:pt>
    <dgm:pt modelId="{6D29CD49-8F18-4226-9668-39FC231F8559}" type="pres">
      <dgm:prSet presAssocID="{DE58D48E-1C36-4E5A-95F7-98D48468E9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3E3B6B-FBE3-449C-8A07-8BA86C519D2A}" type="pres">
      <dgm:prSet presAssocID="{89CFEB70-2F0E-4417-805B-68956647F324}" presName="node" presStyleLbl="node1" presStyleIdx="0" presStyleCnt="5" custScaleX="113004" custRadScaleRad="100106" custRadScaleInc="7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912B2-51F3-430B-BE09-C080C2F239C1}" type="pres">
      <dgm:prSet presAssocID="{1897DBF7-9586-40A6-A051-005CDB1D77F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83186FD-ABF8-44C9-8F2C-BCE86527C42A}" type="pres">
      <dgm:prSet presAssocID="{1897DBF7-9586-40A6-A051-005CDB1D77F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D4AB8E9-CF9C-4371-9BB0-A1505F957588}" type="pres">
      <dgm:prSet presAssocID="{4110F5B6-832B-4559-846F-77CBB7BB7DD5}" presName="node" presStyleLbl="node1" presStyleIdx="1" presStyleCnt="5" custScaleX="119687" custScaleY="106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2A4FF-13F3-4268-BEDA-7D923C68A19F}" type="pres">
      <dgm:prSet presAssocID="{B369797C-6FB9-41A2-98B4-CA8AFE05889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A5C2FD-6BED-4760-ADB3-5B3A628F9D25}" type="pres">
      <dgm:prSet presAssocID="{B369797C-6FB9-41A2-98B4-CA8AFE05889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6F95290-D20B-4CB9-9BB1-D554E861169D}" type="pres">
      <dgm:prSet presAssocID="{AC7C2A63-C4E3-409B-AA48-0F38468638F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A3312-C308-43A0-9A2C-164953CF2D57}" type="pres">
      <dgm:prSet presAssocID="{44BB39C6-E28B-4EBC-88D0-AC0437D07D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39083F0-4B7A-43B8-9F3D-9C78617E4F00}" type="pres">
      <dgm:prSet presAssocID="{44BB39C6-E28B-4EBC-88D0-AC0437D07D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4F184C4-4A0F-428F-85F0-6EC8793A9AB3}" type="pres">
      <dgm:prSet presAssocID="{C82F8924-4729-4DDF-AD12-FD6360CF69CB}" presName="node" presStyleLbl="node1" presStyleIdx="3" presStyleCnt="5" custScaleX="117286" custRadScaleRad="98711" custRadScaleInc="2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BB3FD-1D90-4D5D-81C0-D86400C9606D}" type="pres">
      <dgm:prSet presAssocID="{C40F8AE0-8CD7-4EF4-800A-E6113F3F4D6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35A5140-68CF-4761-A24A-4ADC7D138E6D}" type="pres">
      <dgm:prSet presAssocID="{C40F8AE0-8CD7-4EF4-800A-E6113F3F4D6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8432C4C-2C4E-443F-9709-DD8B9CA9D90D}" type="pres">
      <dgm:prSet presAssocID="{FC080DF2-A21D-484A-8F4B-CF311780D7C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824AB-8338-4B02-81C6-2B1D3DB9F9AA}" type="pres">
      <dgm:prSet presAssocID="{C8CA6889-C817-427C-ADED-459AB8DA394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9D38565-3DC3-4367-9F65-0646FD34B12B}" type="pres">
      <dgm:prSet presAssocID="{C8CA6889-C817-427C-ADED-459AB8DA394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21401EE-4317-4705-A116-05501DA8C3F1}" type="presOf" srcId="{4110F5B6-832B-4559-846F-77CBB7BB7DD5}" destId="{DD4AB8E9-CF9C-4371-9BB0-A1505F957588}" srcOrd="0" destOrd="0" presId="urn:microsoft.com/office/officeart/2005/8/layout/cycle2"/>
    <dgm:cxn modelId="{0B7F183B-074E-48F8-B7DF-3E61F274B405}" type="presOf" srcId="{DE58D48E-1C36-4E5A-95F7-98D48468E90D}" destId="{6D29CD49-8F18-4226-9668-39FC231F8559}" srcOrd="0" destOrd="0" presId="urn:microsoft.com/office/officeart/2005/8/layout/cycle2"/>
    <dgm:cxn modelId="{18C5C71F-77B6-4240-8A29-2D40401D03BF}" type="presOf" srcId="{C40F8AE0-8CD7-4EF4-800A-E6113F3F4D67}" destId="{DE3BB3FD-1D90-4D5D-81C0-D86400C9606D}" srcOrd="0" destOrd="0" presId="urn:microsoft.com/office/officeart/2005/8/layout/cycle2"/>
    <dgm:cxn modelId="{C234C67A-4ACB-49EE-9E2A-DE4418BE6D4E}" srcId="{DE58D48E-1C36-4E5A-95F7-98D48468E90D}" destId="{4110F5B6-832B-4559-846F-77CBB7BB7DD5}" srcOrd="1" destOrd="0" parTransId="{C2DE8F55-A25F-4608-928A-56E15FBD5B98}" sibTransId="{B369797C-6FB9-41A2-98B4-CA8AFE058897}"/>
    <dgm:cxn modelId="{62358653-63CD-485F-AE7D-4D0C7AAF9FED}" type="presOf" srcId="{C8CA6889-C817-427C-ADED-459AB8DA394D}" destId="{39D38565-3DC3-4367-9F65-0646FD34B12B}" srcOrd="1" destOrd="0" presId="urn:microsoft.com/office/officeart/2005/8/layout/cycle2"/>
    <dgm:cxn modelId="{845043F5-8EE2-407D-8444-9F8BB2013A82}" type="presOf" srcId="{C40F8AE0-8CD7-4EF4-800A-E6113F3F4D67}" destId="{B35A5140-68CF-4761-A24A-4ADC7D138E6D}" srcOrd="1" destOrd="0" presId="urn:microsoft.com/office/officeart/2005/8/layout/cycle2"/>
    <dgm:cxn modelId="{979FF662-924A-46AD-B370-3568D27FFF36}" type="presOf" srcId="{1897DBF7-9586-40A6-A051-005CDB1D77FD}" destId="{483186FD-ABF8-44C9-8F2C-BCE86527C42A}" srcOrd="1" destOrd="0" presId="urn:microsoft.com/office/officeart/2005/8/layout/cycle2"/>
    <dgm:cxn modelId="{8A9C8D61-295A-4CEF-AE80-4E02EE8BA523}" type="presOf" srcId="{AC7C2A63-C4E3-409B-AA48-0F38468638F8}" destId="{36F95290-D20B-4CB9-9BB1-D554E861169D}" srcOrd="0" destOrd="0" presId="urn:microsoft.com/office/officeart/2005/8/layout/cycle2"/>
    <dgm:cxn modelId="{F1E76C54-2130-483B-9E54-9DFD36AD94BE}" type="presOf" srcId="{B369797C-6FB9-41A2-98B4-CA8AFE058897}" destId="{C9C2A4FF-13F3-4268-BEDA-7D923C68A19F}" srcOrd="0" destOrd="0" presId="urn:microsoft.com/office/officeart/2005/8/layout/cycle2"/>
    <dgm:cxn modelId="{75E2A078-040F-411F-8113-D1CB04DE14EA}" srcId="{DE58D48E-1C36-4E5A-95F7-98D48468E90D}" destId="{C82F8924-4729-4DDF-AD12-FD6360CF69CB}" srcOrd="3" destOrd="0" parTransId="{11050000-1C68-4B61-A7D5-AA36A16C15AE}" sibTransId="{C40F8AE0-8CD7-4EF4-800A-E6113F3F4D67}"/>
    <dgm:cxn modelId="{52E84DFC-5790-4C6E-8F5B-7480FF197A60}" type="presOf" srcId="{44BB39C6-E28B-4EBC-88D0-AC0437D07DD3}" destId="{139083F0-4B7A-43B8-9F3D-9C78617E4F00}" srcOrd="1" destOrd="0" presId="urn:microsoft.com/office/officeart/2005/8/layout/cycle2"/>
    <dgm:cxn modelId="{60D2B361-F41E-4952-BD91-F795CF0F6E40}" type="presOf" srcId="{44BB39C6-E28B-4EBC-88D0-AC0437D07DD3}" destId="{02EA3312-C308-43A0-9A2C-164953CF2D57}" srcOrd="0" destOrd="0" presId="urn:microsoft.com/office/officeart/2005/8/layout/cycle2"/>
    <dgm:cxn modelId="{339D37D9-D845-4A45-97AC-8A21D7D4F099}" srcId="{DE58D48E-1C36-4E5A-95F7-98D48468E90D}" destId="{AC7C2A63-C4E3-409B-AA48-0F38468638F8}" srcOrd="2" destOrd="0" parTransId="{FED6645B-A026-43B2-ACC8-9C935FE51208}" sibTransId="{44BB39C6-E28B-4EBC-88D0-AC0437D07DD3}"/>
    <dgm:cxn modelId="{1A102471-85DF-401E-B976-4C9A38BB4A8F}" type="presOf" srcId="{C82F8924-4729-4DDF-AD12-FD6360CF69CB}" destId="{D4F184C4-4A0F-428F-85F0-6EC8793A9AB3}" srcOrd="0" destOrd="0" presId="urn:microsoft.com/office/officeart/2005/8/layout/cycle2"/>
    <dgm:cxn modelId="{12EC8E1B-78F7-4EFE-AA45-F18B6B7B26F2}" type="presOf" srcId="{89CFEB70-2F0E-4417-805B-68956647F324}" destId="{B33E3B6B-FBE3-449C-8A07-8BA86C519D2A}" srcOrd="0" destOrd="0" presId="urn:microsoft.com/office/officeart/2005/8/layout/cycle2"/>
    <dgm:cxn modelId="{B0E69F69-1512-48B2-A484-945A17E01E93}" srcId="{DE58D48E-1C36-4E5A-95F7-98D48468E90D}" destId="{FC080DF2-A21D-484A-8F4B-CF311780D7C6}" srcOrd="4" destOrd="0" parTransId="{17D7E507-31A5-4D01-BF67-025D48E0D275}" sibTransId="{C8CA6889-C817-427C-ADED-459AB8DA394D}"/>
    <dgm:cxn modelId="{6400EF98-4636-441D-A9BC-E519F8E39980}" type="presOf" srcId="{1897DBF7-9586-40A6-A051-005CDB1D77FD}" destId="{399912B2-51F3-430B-BE09-C080C2F239C1}" srcOrd="0" destOrd="0" presId="urn:microsoft.com/office/officeart/2005/8/layout/cycle2"/>
    <dgm:cxn modelId="{6842C4B2-7F7F-4B23-9038-524B057303D0}" type="presOf" srcId="{FC080DF2-A21D-484A-8F4B-CF311780D7C6}" destId="{48432C4C-2C4E-443F-9709-DD8B9CA9D90D}" srcOrd="0" destOrd="0" presId="urn:microsoft.com/office/officeart/2005/8/layout/cycle2"/>
    <dgm:cxn modelId="{45FC107F-7D7E-4462-ADD2-A6EBEC59E067}" type="presOf" srcId="{B369797C-6FB9-41A2-98B4-CA8AFE058897}" destId="{00A5C2FD-6BED-4760-ADB3-5B3A628F9D25}" srcOrd="1" destOrd="0" presId="urn:microsoft.com/office/officeart/2005/8/layout/cycle2"/>
    <dgm:cxn modelId="{C0C48515-D8D3-4732-B4F7-1CF9F81C79AD}" srcId="{DE58D48E-1C36-4E5A-95F7-98D48468E90D}" destId="{89CFEB70-2F0E-4417-805B-68956647F324}" srcOrd="0" destOrd="0" parTransId="{6794739D-D514-4B47-8382-653ED4633C54}" sibTransId="{1897DBF7-9586-40A6-A051-005CDB1D77FD}"/>
    <dgm:cxn modelId="{C26A6BAF-CDBE-47BA-AD8D-A22E95FC0F84}" type="presOf" srcId="{C8CA6889-C817-427C-ADED-459AB8DA394D}" destId="{A65824AB-8338-4B02-81C6-2B1D3DB9F9AA}" srcOrd="0" destOrd="0" presId="urn:microsoft.com/office/officeart/2005/8/layout/cycle2"/>
    <dgm:cxn modelId="{9ECF53F8-A4BA-409C-93C5-F7514DB4A975}" type="presParOf" srcId="{6D29CD49-8F18-4226-9668-39FC231F8559}" destId="{B33E3B6B-FBE3-449C-8A07-8BA86C519D2A}" srcOrd="0" destOrd="0" presId="urn:microsoft.com/office/officeart/2005/8/layout/cycle2"/>
    <dgm:cxn modelId="{6D93BD15-E584-4636-ADAA-E0A8502AFC79}" type="presParOf" srcId="{6D29CD49-8F18-4226-9668-39FC231F8559}" destId="{399912B2-51F3-430B-BE09-C080C2F239C1}" srcOrd="1" destOrd="0" presId="urn:microsoft.com/office/officeart/2005/8/layout/cycle2"/>
    <dgm:cxn modelId="{C94BC24C-93F9-43CF-AB01-AAEFD5A5A50E}" type="presParOf" srcId="{399912B2-51F3-430B-BE09-C080C2F239C1}" destId="{483186FD-ABF8-44C9-8F2C-BCE86527C42A}" srcOrd="0" destOrd="0" presId="urn:microsoft.com/office/officeart/2005/8/layout/cycle2"/>
    <dgm:cxn modelId="{B9ED8BA3-9B20-4E79-9D91-C762E124368B}" type="presParOf" srcId="{6D29CD49-8F18-4226-9668-39FC231F8559}" destId="{DD4AB8E9-CF9C-4371-9BB0-A1505F957588}" srcOrd="2" destOrd="0" presId="urn:microsoft.com/office/officeart/2005/8/layout/cycle2"/>
    <dgm:cxn modelId="{97CD796B-F940-461B-8BE2-7BF10C80A14C}" type="presParOf" srcId="{6D29CD49-8F18-4226-9668-39FC231F8559}" destId="{C9C2A4FF-13F3-4268-BEDA-7D923C68A19F}" srcOrd="3" destOrd="0" presId="urn:microsoft.com/office/officeart/2005/8/layout/cycle2"/>
    <dgm:cxn modelId="{53B62F92-A264-4BEF-8602-31E4674573C0}" type="presParOf" srcId="{C9C2A4FF-13F3-4268-BEDA-7D923C68A19F}" destId="{00A5C2FD-6BED-4760-ADB3-5B3A628F9D25}" srcOrd="0" destOrd="0" presId="urn:microsoft.com/office/officeart/2005/8/layout/cycle2"/>
    <dgm:cxn modelId="{6FBB3C4B-CE0D-458D-AE4B-5E6F4C96B4F5}" type="presParOf" srcId="{6D29CD49-8F18-4226-9668-39FC231F8559}" destId="{36F95290-D20B-4CB9-9BB1-D554E861169D}" srcOrd="4" destOrd="0" presId="urn:microsoft.com/office/officeart/2005/8/layout/cycle2"/>
    <dgm:cxn modelId="{8F8B1E1A-1E4B-45F0-B79E-00F53B54B287}" type="presParOf" srcId="{6D29CD49-8F18-4226-9668-39FC231F8559}" destId="{02EA3312-C308-43A0-9A2C-164953CF2D57}" srcOrd="5" destOrd="0" presId="urn:microsoft.com/office/officeart/2005/8/layout/cycle2"/>
    <dgm:cxn modelId="{4CD32D16-62F0-4B67-98A6-87B2F3149256}" type="presParOf" srcId="{02EA3312-C308-43A0-9A2C-164953CF2D57}" destId="{139083F0-4B7A-43B8-9F3D-9C78617E4F00}" srcOrd="0" destOrd="0" presId="urn:microsoft.com/office/officeart/2005/8/layout/cycle2"/>
    <dgm:cxn modelId="{A3B6F86E-4CF5-401F-AE9C-14FC7E09CB55}" type="presParOf" srcId="{6D29CD49-8F18-4226-9668-39FC231F8559}" destId="{D4F184C4-4A0F-428F-85F0-6EC8793A9AB3}" srcOrd="6" destOrd="0" presId="urn:microsoft.com/office/officeart/2005/8/layout/cycle2"/>
    <dgm:cxn modelId="{1DD92DAE-BEE0-4568-94FC-26463926CFEC}" type="presParOf" srcId="{6D29CD49-8F18-4226-9668-39FC231F8559}" destId="{DE3BB3FD-1D90-4D5D-81C0-D86400C9606D}" srcOrd="7" destOrd="0" presId="urn:microsoft.com/office/officeart/2005/8/layout/cycle2"/>
    <dgm:cxn modelId="{5D9B143A-99F6-4F4A-A658-15DCC35329B7}" type="presParOf" srcId="{DE3BB3FD-1D90-4D5D-81C0-D86400C9606D}" destId="{B35A5140-68CF-4761-A24A-4ADC7D138E6D}" srcOrd="0" destOrd="0" presId="urn:microsoft.com/office/officeart/2005/8/layout/cycle2"/>
    <dgm:cxn modelId="{EA3EC00D-148F-4693-8003-F95A1C60D13C}" type="presParOf" srcId="{6D29CD49-8F18-4226-9668-39FC231F8559}" destId="{48432C4C-2C4E-443F-9709-DD8B9CA9D90D}" srcOrd="8" destOrd="0" presId="urn:microsoft.com/office/officeart/2005/8/layout/cycle2"/>
    <dgm:cxn modelId="{FC2AE5FB-C4EA-4C62-BD14-7A52FF630B73}" type="presParOf" srcId="{6D29CD49-8F18-4226-9668-39FC231F8559}" destId="{A65824AB-8338-4B02-81C6-2B1D3DB9F9AA}" srcOrd="9" destOrd="0" presId="urn:microsoft.com/office/officeart/2005/8/layout/cycle2"/>
    <dgm:cxn modelId="{4CCB3158-7DEF-4C99-82E7-B28846EDF954}" type="presParOf" srcId="{A65824AB-8338-4B02-81C6-2B1D3DB9F9AA}" destId="{39D38565-3DC3-4367-9F65-0646FD34B12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E58D48E-1C36-4E5A-95F7-98D48468E90D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9CFEB70-2F0E-4417-805B-68956647F324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goal: teach using lct</a:t>
          </a:r>
          <a:endParaRPr lang="en-US" sz="2400" b="0" dirty="0">
            <a:solidFill>
              <a:schemeClr val="tx1"/>
            </a:solidFill>
          </a:endParaRPr>
        </a:p>
      </dgm:t>
    </dgm:pt>
    <dgm:pt modelId="{6794739D-D514-4B47-8382-653ED4633C54}" type="parTrans" cxnId="{C0C48515-D8D3-4732-B4F7-1CF9F81C79AD}">
      <dgm:prSet/>
      <dgm:spPr/>
      <dgm:t>
        <a:bodyPr/>
        <a:lstStyle/>
        <a:p>
          <a:endParaRPr lang="en-US"/>
        </a:p>
      </dgm:t>
    </dgm:pt>
    <dgm:pt modelId="{1897DBF7-9586-40A6-A051-005CDB1D77FD}" type="sibTrans" cxnId="{C0C48515-D8D3-4732-B4F7-1CF9F81C79AD}">
      <dgm:prSet/>
      <dgm:spPr/>
      <dgm:t>
        <a:bodyPr/>
        <a:lstStyle/>
        <a:p>
          <a:endParaRPr lang="en-US" dirty="0"/>
        </a:p>
      </dgm:t>
    </dgm:pt>
    <dgm:pt modelId="{4110F5B6-832B-4559-846F-77CBB7BB7DD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educate</a:t>
          </a:r>
          <a:endParaRPr lang="en-US" sz="2400" dirty="0">
            <a:solidFill>
              <a:schemeClr val="tx1"/>
            </a:solidFill>
          </a:endParaRPr>
        </a:p>
      </dgm:t>
    </dgm:pt>
    <dgm:pt modelId="{C2DE8F55-A25F-4608-928A-56E15FBD5B98}" type="parTrans" cxnId="{C234C67A-4ACB-49EE-9E2A-DE4418BE6D4E}">
      <dgm:prSet/>
      <dgm:spPr/>
      <dgm:t>
        <a:bodyPr/>
        <a:lstStyle/>
        <a:p>
          <a:endParaRPr lang="en-US"/>
        </a:p>
      </dgm:t>
    </dgm:pt>
    <dgm:pt modelId="{B369797C-6FB9-41A2-98B4-CA8AFE058897}" type="sibTrans" cxnId="{C234C67A-4ACB-49EE-9E2A-DE4418BE6D4E}">
      <dgm:prSet/>
      <dgm:spPr/>
      <dgm:t>
        <a:bodyPr/>
        <a:lstStyle/>
        <a:p>
          <a:endParaRPr lang="en-US" dirty="0"/>
        </a:p>
      </dgm:t>
    </dgm:pt>
    <dgm:pt modelId="{AC7C2A63-C4E3-409B-AA48-0F38468638F8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58 faculty</a:t>
          </a:r>
          <a:endParaRPr lang="en-US" sz="2400" dirty="0">
            <a:solidFill>
              <a:srgbClr val="FF0000"/>
            </a:solidFill>
          </a:endParaRPr>
        </a:p>
      </dgm:t>
    </dgm:pt>
    <dgm:pt modelId="{FED6645B-A026-43B2-ACC8-9C935FE51208}" type="parTrans" cxnId="{339D37D9-D845-4A45-97AC-8A21D7D4F099}">
      <dgm:prSet/>
      <dgm:spPr/>
      <dgm:t>
        <a:bodyPr/>
        <a:lstStyle/>
        <a:p>
          <a:endParaRPr lang="en-US"/>
        </a:p>
      </dgm:t>
    </dgm:pt>
    <dgm:pt modelId="{44BB39C6-E28B-4EBC-88D0-AC0437D07DD3}" type="sibTrans" cxnId="{339D37D9-D845-4A45-97AC-8A21D7D4F099}">
      <dgm:prSet/>
      <dgm:spPr/>
      <dgm:t>
        <a:bodyPr/>
        <a:lstStyle/>
        <a:p>
          <a:endParaRPr lang="en-US" dirty="0"/>
        </a:p>
      </dgm:t>
    </dgm:pt>
    <dgm:pt modelId="{C82F8924-4729-4DDF-AD12-FD6360CF69CB}">
      <dgm:prSet phldrT="[Text]" custT="1"/>
      <dgm:spPr/>
      <dgm:t>
        <a:bodyPr/>
        <a:lstStyle/>
        <a:p>
          <a:r>
            <a:rPr lang="en-US" sz="2400" dirty="0"/>
            <a:t>discuss </a:t>
          </a:r>
          <a:r>
            <a:rPr lang="en-US" sz="2400" dirty="0" smtClean="0"/>
            <a:t>findings</a:t>
          </a:r>
          <a:endParaRPr lang="en-US" sz="2400" dirty="0"/>
        </a:p>
      </dgm:t>
    </dgm:pt>
    <dgm:pt modelId="{11050000-1C68-4B61-A7D5-AA36A16C15AE}" type="parTrans" cxnId="{75E2A078-040F-411F-8113-D1CB04DE14EA}">
      <dgm:prSet/>
      <dgm:spPr/>
      <dgm:t>
        <a:bodyPr/>
        <a:lstStyle/>
        <a:p>
          <a:endParaRPr lang="en-US"/>
        </a:p>
      </dgm:t>
    </dgm:pt>
    <dgm:pt modelId="{C40F8AE0-8CD7-4EF4-800A-E6113F3F4D67}" type="sibTrans" cxnId="{75E2A078-040F-411F-8113-D1CB04DE14EA}">
      <dgm:prSet/>
      <dgm:spPr/>
      <dgm:t>
        <a:bodyPr/>
        <a:lstStyle/>
        <a:p>
          <a:endParaRPr lang="en-US" dirty="0"/>
        </a:p>
      </dgm:t>
    </dgm:pt>
    <dgm:pt modelId="{FC080DF2-A21D-484A-8F4B-CF311780D7C6}">
      <dgm:prSet phldrT="[Text]" custT="1"/>
      <dgm:spPr/>
      <dgm:t>
        <a:bodyPr/>
        <a:lstStyle/>
        <a:p>
          <a:r>
            <a:rPr lang="en-US" sz="2400" dirty="0"/>
            <a:t>use </a:t>
          </a:r>
          <a:r>
            <a:rPr lang="en-US" sz="2400" dirty="0" smtClean="0"/>
            <a:t>data</a:t>
          </a:r>
          <a:endParaRPr lang="en-US" sz="2400" dirty="0"/>
        </a:p>
      </dgm:t>
    </dgm:pt>
    <dgm:pt modelId="{17D7E507-31A5-4D01-BF67-025D48E0D275}" type="parTrans" cxnId="{B0E69F69-1512-48B2-A484-945A17E01E93}">
      <dgm:prSet/>
      <dgm:spPr/>
      <dgm:t>
        <a:bodyPr/>
        <a:lstStyle/>
        <a:p>
          <a:endParaRPr lang="en-US"/>
        </a:p>
      </dgm:t>
    </dgm:pt>
    <dgm:pt modelId="{C8CA6889-C817-427C-ADED-459AB8DA394D}" type="sibTrans" cxnId="{B0E69F69-1512-48B2-A484-945A17E01E93}">
      <dgm:prSet/>
      <dgm:spPr/>
      <dgm:t>
        <a:bodyPr/>
        <a:lstStyle/>
        <a:p>
          <a:endParaRPr lang="en-US" dirty="0"/>
        </a:p>
      </dgm:t>
    </dgm:pt>
    <dgm:pt modelId="{6D29CD49-8F18-4226-9668-39FC231F8559}" type="pres">
      <dgm:prSet presAssocID="{DE58D48E-1C36-4E5A-95F7-98D48468E9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3E3B6B-FBE3-449C-8A07-8BA86C519D2A}" type="pres">
      <dgm:prSet presAssocID="{89CFEB70-2F0E-4417-805B-68956647F324}" presName="node" presStyleLbl="node1" presStyleIdx="0" presStyleCnt="5" custScaleX="113004" custRadScaleRad="100106" custRadScaleInc="7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912B2-51F3-430B-BE09-C080C2F239C1}" type="pres">
      <dgm:prSet presAssocID="{1897DBF7-9586-40A6-A051-005CDB1D77F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83186FD-ABF8-44C9-8F2C-BCE86527C42A}" type="pres">
      <dgm:prSet presAssocID="{1897DBF7-9586-40A6-A051-005CDB1D77F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D4AB8E9-CF9C-4371-9BB0-A1505F957588}" type="pres">
      <dgm:prSet presAssocID="{4110F5B6-832B-4559-846F-77CBB7BB7DD5}" presName="node" presStyleLbl="node1" presStyleIdx="1" presStyleCnt="5" custScaleX="119687" custScaleY="106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2A4FF-13F3-4268-BEDA-7D923C68A19F}" type="pres">
      <dgm:prSet presAssocID="{B369797C-6FB9-41A2-98B4-CA8AFE05889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A5C2FD-6BED-4760-ADB3-5B3A628F9D25}" type="pres">
      <dgm:prSet presAssocID="{B369797C-6FB9-41A2-98B4-CA8AFE05889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6F95290-D20B-4CB9-9BB1-D554E861169D}" type="pres">
      <dgm:prSet presAssocID="{AC7C2A63-C4E3-409B-AA48-0F38468638F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A3312-C308-43A0-9A2C-164953CF2D57}" type="pres">
      <dgm:prSet presAssocID="{44BB39C6-E28B-4EBC-88D0-AC0437D07D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39083F0-4B7A-43B8-9F3D-9C78617E4F00}" type="pres">
      <dgm:prSet presAssocID="{44BB39C6-E28B-4EBC-88D0-AC0437D07D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4F184C4-4A0F-428F-85F0-6EC8793A9AB3}" type="pres">
      <dgm:prSet presAssocID="{C82F8924-4729-4DDF-AD12-FD6360CF69CB}" presName="node" presStyleLbl="node1" presStyleIdx="3" presStyleCnt="5" custScaleX="117286" custRadScaleRad="98711" custRadScaleInc="2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BB3FD-1D90-4D5D-81C0-D86400C9606D}" type="pres">
      <dgm:prSet presAssocID="{C40F8AE0-8CD7-4EF4-800A-E6113F3F4D6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35A5140-68CF-4761-A24A-4ADC7D138E6D}" type="pres">
      <dgm:prSet presAssocID="{C40F8AE0-8CD7-4EF4-800A-E6113F3F4D6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8432C4C-2C4E-443F-9709-DD8B9CA9D90D}" type="pres">
      <dgm:prSet presAssocID="{FC080DF2-A21D-484A-8F4B-CF311780D7C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824AB-8338-4B02-81C6-2B1D3DB9F9AA}" type="pres">
      <dgm:prSet presAssocID="{C8CA6889-C817-427C-ADED-459AB8DA394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9D38565-3DC3-4367-9F65-0646FD34B12B}" type="pres">
      <dgm:prSet presAssocID="{C8CA6889-C817-427C-ADED-459AB8DA394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BE3A772-6DF8-4068-9A5D-786377032786}" type="presOf" srcId="{B369797C-6FB9-41A2-98B4-CA8AFE058897}" destId="{00A5C2FD-6BED-4760-ADB3-5B3A628F9D25}" srcOrd="1" destOrd="0" presId="urn:microsoft.com/office/officeart/2005/8/layout/cycle2"/>
    <dgm:cxn modelId="{FC4778D2-E3F5-447E-969E-9241D8B3624A}" type="presOf" srcId="{FC080DF2-A21D-484A-8F4B-CF311780D7C6}" destId="{48432C4C-2C4E-443F-9709-DD8B9CA9D90D}" srcOrd="0" destOrd="0" presId="urn:microsoft.com/office/officeart/2005/8/layout/cycle2"/>
    <dgm:cxn modelId="{124BA3D7-B90B-4F51-819F-11FD9122FE98}" type="presOf" srcId="{44BB39C6-E28B-4EBC-88D0-AC0437D07DD3}" destId="{139083F0-4B7A-43B8-9F3D-9C78617E4F00}" srcOrd="1" destOrd="0" presId="urn:microsoft.com/office/officeart/2005/8/layout/cycle2"/>
    <dgm:cxn modelId="{3B43DB57-0B91-4DC7-9996-F6D4250A3859}" type="presOf" srcId="{AC7C2A63-C4E3-409B-AA48-0F38468638F8}" destId="{36F95290-D20B-4CB9-9BB1-D554E861169D}" srcOrd="0" destOrd="0" presId="urn:microsoft.com/office/officeart/2005/8/layout/cycle2"/>
    <dgm:cxn modelId="{0E8616E7-8838-42C6-AA2A-5C81BD08E485}" type="presOf" srcId="{44BB39C6-E28B-4EBC-88D0-AC0437D07DD3}" destId="{02EA3312-C308-43A0-9A2C-164953CF2D57}" srcOrd="0" destOrd="0" presId="urn:microsoft.com/office/officeart/2005/8/layout/cycle2"/>
    <dgm:cxn modelId="{52698DB9-E7A3-4CFA-82DA-464E8E8640E6}" type="presOf" srcId="{4110F5B6-832B-4559-846F-77CBB7BB7DD5}" destId="{DD4AB8E9-CF9C-4371-9BB0-A1505F957588}" srcOrd="0" destOrd="0" presId="urn:microsoft.com/office/officeart/2005/8/layout/cycle2"/>
    <dgm:cxn modelId="{D52F953F-BCA7-4CB2-8F74-57B0BF85C6EA}" type="presOf" srcId="{C82F8924-4729-4DDF-AD12-FD6360CF69CB}" destId="{D4F184C4-4A0F-428F-85F0-6EC8793A9AB3}" srcOrd="0" destOrd="0" presId="urn:microsoft.com/office/officeart/2005/8/layout/cycle2"/>
    <dgm:cxn modelId="{C234C67A-4ACB-49EE-9E2A-DE4418BE6D4E}" srcId="{DE58D48E-1C36-4E5A-95F7-98D48468E90D}" destId="{4110F5B6-832B-4559-846F-77CBB7BB7DD5}" srcOrd="1" destOrd="0" parTransId="{C2DE8F55-A25F-4608-928A-56E15FBD5B98}" sibTransId="{B369797C-6FB9-41A2-98B4-CA8AFE058897}"/>
    <dgm:cxn modelId="{C0AF0834-1D3F-4094-95FD-8C90A28FC663}" type="presOf" srcId="{C8CA6889-C817-427C-ADED-459AB8DA394D}" destId="{39D38565-3DC3-4367-9F65-0646FD34B12B}" srcOrd="1" destOrd="0" presId="urn:microsoft.com/office/officeart/2005/8/layout/cycle2"/>
    <dgm:cxn modelId="{C2751F04-16CA-4583-89BD-0EBF6F840105}" type="presOf" srcId="{1897DBF7-9586-40A6-A051-005CDB1D77FD}" destId="{483186FD-ABF8-44C9-8F2C-BCE86527C42A}" srcOrd="1" destOrd="0" presId="urn:microsoft.com/office/officeart/2005/8/layout/cycle2"/>
    <dgm:cxn modelId="{21E751D3-2291-4FDE-80DE-C8179106F1CE}" type="presOf" srcId="{C40F8AE0-8CD7-4EF4-800A-E6113F3F4D67}" destId="{DE3BB3FD-1D90-4D5D-81C0-D86400C9606D}" srcOrd="0" destOrd="0" presId="urn:microsoft.com/office/officeart/2005/8/layout/cycle2"/>
    <dgm:cxn modelId="{D4C2EC7E-D005-4C84-AB64-0D560BCA5AF2}" type="presOf" srcId="{89CFEB70-2F0E-4417-805B-68956647F324}" destId="{B33E3B6B-FBE3-449C-8A07-8BA86C519D2A}" srcOrd="0" destOrd="0" presId="urn:microsoft.com/office/officeart/2005/8/layout/cycle2"/>
    <dgm:cxn modelId="{75E2A078-040F-411F-8113-D1CB04DE14EA}" srcId="{DE58D48E-1C36-4E5A-95F7-98D48468E90D}" destId="{C82F8924-4729-4DDF-AD12-FD6360CF69CB}" srcOrd="3" destOrd="0" parTransId="{11050000-1C68-4B61-A7D5-AA36A16C15AE}" sibTransId="{C40F8AE0-8CD7-4EF4-800A-E6113F3F4D67}"/>
    <dgm:cxn modelId="{339D37D9-D845-4A45-97AC-8A21D7D4F099}" srcId="{DE58D48E-1C36-4E5A-95F7-98D48468E90D}" destId="{AC7C2A63-C4E3-409B-AA48-0F38468638F8}" srcOrd="2" destOrd="0" parTransId="{FED6645B-A026-43B2-ACC8-9C935FE51208}" sibTransId="{44BB39C6-E28B-4EBC-88D0-AC0437D07DD3}"/>
    <dgm:cxn modelId="{3718936B-596C-428C-98E1-D94AE1015956}" type="presOf" srcId="{C8CA6889-C817-427C-ADED-459AB8DA394D}" destId="{A65824AB-8338-4B02-81C6-2B1D3DB9F9AA}" srcOrd="0" destOrd="0" presId="urn:microsoft.com/office/officeart/2005/8/layout/cycle2"/>
    <dgm:cxn modelId="{7CE3913C-04BC-493C-B9A6-FECF77F726BE}" type="presOf" srcId="{B369797C-6FB9-41A2-98B4-CA8AFE058897}" destId="{C9C2A4FF-13F3-4268-BEDA-7D923C68A19F}" srcOrd="0" destOrd="0" presId="urn:microsoft.com/office/officeart/2005/8/layout/cycle2"/>
    <dgm:cxn modelId="{B0E69F69-1512-48B2-A484-945A17E01E93}" srcId="{DE58D48E-1C36-4E5A-95F7-98D48468E90D}" destId="{FC080DF2-A21D-484A-8F4B-CF311780D7C6}" srcOrd="4" destOrd="0" parTransId="{17D7E507-31A5-4D01-BF67-025D48E0D275}" sibTransId="{C8CA6889-C817-427C-ADED-459AB8DA394D}"/>
    <dgm:cxn modelId="{7E56B418-9983-42E1-B5BC-3C395D850360}" type="presOf" srcId="{DE58D48E-1C36-4E5A-95F7-98D48468E90D}" destId="{6D29CD49-8F18-4226-9668-39FC231F8559}" srcOrd="0" destOrd="0" presId="urn:microsoft.com/office/officeart/2005/8/layout/cycle2"/>
    <dgm:cxn modelId="{5F3CC456-3E3A-4C6D-8D15-3185B8862FB9}" type="presOf" srcId="{1897DBF7-9586-40A6-A051-005CDB1D77FD}" destId="{399912B2-51F3-430B-BE09-C080C2F239C1}" srcOrd="0" destOrd="0" presId="urn:microsoft.com/office/officeart/2005/8/layout/cycle2"/>
    <dgm:cxn modelId="{C0C48515-D8D3-4732-B4F7-1CF9F81C79AD}" srcId="{DE58D48E-1C36-4E5A-95F7-98D48468E90D}" destId="{89CFEB70-2F0E-4417-805B-68956647F324}" srcOrd="0" destOrd="0" parTransId="{6794739D-D514-4B47-8382-653ED4633C54}" sibTransId="{1897DBF7-9586-40A6-A051-005CDB1D77FD}"/>
    <dgm:cxn modelId="{960917D7-B030-4C41-AA55-B51191125209}" type="presOf" srcId="{C40F8AE0-8CD7-4EF4-800A-E6113F3F4D67}" destId="{B35A5140-68CF-4761-A24A-4ADC7D138E6D}" srcOrd="1" destOrd="0" presId="urn:microsoft.com/office/officeart/2005/8/layout/cycle2"/>
    <dgm:cxn modelId="{D6B7D275-F8BF-4BAD-AA95-6987B89CBBC8}" type="presParOf" srcId="{6D29CD49-8F18-4226-9668-39FC231F8559}" destId="{B33E3B6B-FBE3-449C-8A07-8BA86C519D2A}" srcOrd="0" destOrd="0" presId="urn:microsoft.com/office/officeart/2005/8/layout/cycle2"/>
    <dgm:cxn modelId="{E7201912-1E66-4557-AB8E-B1FFD0D39660}" type="presParOf" srcId="{6D29CD49-8F18-4226-9668-39FC231F8559}" destId="{399912B2-51F3-430B-BE09-C080C2F239C1}" srcOrd="1" destOrd="0" presId="urn:microsoft.com/office/officeart/2005/8/layout/cycle2"/>
    <dgm:cxn modelId="{AC8D8D17-27C1-40E4-B926-F33E7EFAA94E}" type="presParOf" srcId="{399912B2-51F3-430B-BE09-C080C2F239C1}" destId="{483186FD-ABF8-44C9-8F2C-BCE86527C42A}" srcOrd="0" destOrd="0" presId="urn:microsoft.com/office/officeart/2005/8/layout/cycle2"/>
    <dgm:cxn modelId="{259DE844-EADA-4813-99AE-D16BF8366B81}" type="presParOf" srcId="{6D29CD49-8F18-4226-9668-39FC231F8559}" destId="{DD4AB8E9-CF9C-4371-9BB0-A1505F957588}" srcOrd="2" destOrd="0" presId="urn:microsoft.com/office/officeart/2005/8/layout/cycle2"/>
    <dgm:cxn modelId="{E68F8858-0F36-4F46-83D4-87B54413FD92}" type="presParOf" srcId="{6D29CD49-8F18-4226-9668-39FC231F8559}" destId="{C9C2A4FF-13F3-4268-BEDA-7D923C68A19F}" srcOrd="3" destOrd="0" presId="urn:microsoft.com/office/officeart/2005/8/layout/cycle2"/>
    <dgm:cxn modelId="{B412A9EB-48E2-4949-A7BC-2EE732B7487D}" type="presParOf" srcId="{C9C2A4FF-13F3-4268-BEDA-7D923C68A19F}" destId="{00A5C2FD-6BED-4760-ADB3-5B3A628F9D25}" srcOrd="0" destOrd="0" presId="urn:microsoft.com/office/officeart/2005/8/layout/cycle2"/>
    <dgm:cxn modelId="{936382BB-B370-4ED3-AED8-FD802B4CFC0C}" type="presParOf" srcId="{6D29CD49-8F18-4226-9668-39FC231F8559}" destId="{36F95290-D20B-4CB9-9BB1-D554E861169D}" srcOrd="4" destOrd="0" presId="urn:microsoft.com/office/officeart/2005/8/layout/cycle2"/>
    <dgm:cxn modelId="{07B02A58-FBFC-48B3-8211-66EBB2EE20F9}" type="presParOf" srcId="{6D29CD49-8F18-4226-9668-39FC231F8559}" destId="{02EA3312-C308-43A0-9A2C-164953CF2D57}" srcOrd="5" destOrd="0" presId="urn:microsoft.com/office/officeart/2005/8/layout/cycle2"/>
    <dgm:cxn modelId="{A34B8752-5988-49CF-B9D9-D211A498A0BD}" type="presParOf" srcId="{02EA3312-C308-43A0-9A2C-164953CF2D57}" destId="{139083F0-4B7A-43B8-9F3D-9C78617E4F00}" srcOrd="0" destOrd="0" presId="urn:microsoft.com/office/officeart/2005/8/layout/cycle2"/>
    <dgm:cxn modelId="{D1DFBE94-4C63-4C88-8734-F2452E8ADEA6}" type="presParOf" srcId="{6D29CD49-8F18-4226-9668-39FC231F8559}" destId="{D4F184C4-4A0F-428F-85F0-6EC8793A9AB3}" srcOrd="6" destOrd="0" presId="urn:microsoft.com/office/officeart/2005/8/layout/cycle2"/>
    <dgm:cxn modelId="{B4345E82-16FB-44F7-970E-07BB29EA7C5B}" type="presParOf" srcId="{6D29CD49-8F18-4226-9668-39FC231F8559}" destId="{DE3BB3FD-1D90-4D5D-81C0-D86400C9606D}" srcOrd="7" destOrd="0" presId="urn:microsoft.com/office/officeart/2005/8/layout/cycle2"/>
    <dgm:cxn modelId="{13828175-D60A-49F7-8DCA-EF7689E28A4B}" type="presParOf" srcId="{DE3BB3FD-1D90-4D5D-81C0-D86400C9606D}" destId="{B35A5140-68CF-4761-A24A-4ADC7D138E6D}" srcOrd="0" destOrd="0" presId="urn:microsoft.com/office/officeart/2005/8/layout/cycle2"/>
    <dgm:cxn modelId="{A0426B67-8772-47F2-B0E9-C5449C835426}" type="presParOf" srcId="{6D29CD49-8F18-4226-9668-39FC231F8559}" destId="{48432C4C-2C4E-443F-9709-DD8B9CA9D90D}" srcOrd="8" destOrd="0" presId="urn:microsoft.com/office/officeart/2005/8/layout/cycle2"/>
    <dgm:cxn modelId="{EDD54D05-9855-4ED8-B1B7-C5C99E20A4A4}" type="presParOf" srcId="{6D29CD49-8F18-4226-9668-39FC231F8559}" destId="{A65824AB-8338-4B02-81C6-2B1D3DB9F9AA}" srcOrd="9" destOrd="0" presId="urn:microsoft.com/office/officeart/2005/8/layout/cycle2"/>
    <dgm:cxn modelId="{BB4F8C4D-AFB1-4297-AF25-89B7B3B9537D}" type="presParOf" srcId="{A65824AB-8338-4B02-81C6-2B1D3DB9F9AA}" destId="{39D38565-3DC3-4367-9F65-0646FD34B12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87C1167-1293-4561-9B02-5F4FB3ADEC3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95257A-C65F-4AC6-A4EB-3941A405D078}">
      <dgm:prSet phldrT="[Text]"/>
      <dgm:spPr/>
      <dgm:t>
        <a:bodyPr/>
        <a:lstStyle/>
        <a:p>
          <a:r>
            <a:rPr lang="en-US" dirty="0" smtClean="0"/>
            <a:t>62% of the components were used in a learning-centered way by  majority of the faculty</a:t>
          </a:r>
          <a:endParaRPr lang="en-US" dirty="0"/>
        </a:p>
      </dgm:t>
    </dgm:pt>
    <dgm:pt modelId="{97E4333E-DB58-4748-878D-6605B645D34D}" type="parTrans" cxnId="{DC394923-DBD2-458D-B5BF-7FA7E12A7FC2}">
      <dgm:prSet/>
      <dgm:spPr/>
      <dgm:t>
        <a:bodyPr/>
        <a:lstStyle/>
        <a:p>
          <a:endParaRPr lang="en-US"/>
        </a:p>
      </dgm:t>
    </dgm:pt>
    <dgm:pt modelId="{DC9813AF-2F5B-4687-8964-D5251F4E0C24}" type="sibTrans" cxnId="{DC394923-DBD2-458D-B5BF-7FA7E12A7FC2}">
      <dgm:prSet/>
      <dgm:spPr/>
      <dgm:t>
        <a:bodyPr/>
        <a:lstStyle/>
        <a:p>
          <a:endParaRPr lang="en-US"/>
        </a:p>
      </dgm:t>
    </dgm:pt>
    <dgm:pt modelId="{C4B577A2-8AA1-4B4E-AB0E-47898FDD9032}">
      <dgm:prSet phldrT="[Text]"/>
      <dgm:spPr/>
      <dgm:t>
        <a:bodyPr/>
        <a:lstStyle/>
        <a:p>
          <a:r>
            <a:rPr lang="en-US" dirty="0" smtClean="0"/>
            <a:t>Range of individual average scores from 1.76- 3.56</a:t>
          </a:r>
          <a:endParaRPr lang="en-US" dirty="0"/>
        </a:p>
      </dgm:t>
    </dgm:pt>
    <dgm:pt modelId="{7685D34F-EF80-4F87-9AEC-63B8F873518B}" type="parTrans" cxnId="{2E43B3FF-0123-401F-8A8C-D1A9F8D49D80}">
      <dgm:prSet/>
      <dgm:spPr/>
      <dgm:t>
        <a:bodyPr/>
        <a:lstStyle/>
        <a:p>
          <a:endParaRPr lang="en-US"/>
        </a:p>
      </dgm:t>
    </dgm:pt>
    <dgm:pt modelId="{204F88A3-4A7B-4D97-9D0C-3005AF519CFD}" type="sibTrans" cxnId="{2E43B3FF-0123-401F-8A8C-D1A9F8D49D80}">
      <dgm:prSet/>
      <dgm:spPr/>
      <dgm:t>
        <a:bodyPr/>
        <a:lstStyle/>
        <a:p>
          <a:endParaRPr lang="en-US"/>
        </a:p>
      </dgm:t>
    </dgm:pt>
    <dgm:pt modelId="{025AEBAD-CA2A-4235-84CE-042CFAC08F23}">
      <dgm:prSet phldrT="[Text]"/>
      <dgm:spPr/>
      <dgm:t>
        <a:bodyPr/>
        <a:lstStyle/>
        <a:p>
          <a:r>
            <a:rPr lang="en-US" dirty="0" smtClean="0"/>
            <a:t>Median and modal scores = 3 (higher level of transition)</a:t>
          </a:r>
          <a:endParaRPr lang="en-US" dirty="0"/>
        </a:p>
      </dgm:t>
    </dgm:pt>
    <dgm:pt modelId="{DA8DF239-3341-4587-8E58-FBA4C3696C80}" type="parTrans" cxnId="{AEA5AEA5-612D-454D-8984-B47713ED6EF7}">
      <dgm:prSet/>
      <dgm:spPr/>
      <dgm:t>
        <a:bodyPr/>
        <a:lstStyle/>
        <a:p>
          <a:endParaRPr lang="en-US"/>
        </a:p>
      </dgm:t>
    </dgm:pt>
    <dgm:pt modelId="{DCD05B86-AC82-4F95-AEB7-D44D2D482F88}" type="sibTrans" cxnId="{AEA5AEA5-612D-454D-8984-B47713ED6EF7}">
      <dgm:prSet/>
      <dgm:spPr/>
      <dgm:t>
        <a:bodyPr/>
        <a:lstStyle/>
        <a:p>
          <a:endParaRPr lang="en-US"/>
        </a:p>
      </dgm:t>
    </dgm:pt>
    <dgm:pt modelId="{62DDB6CA-21D7-4859-8670-F253C6B9367F}">
      <dgm:prSet/>
      <dgm:spPr/>
      <dgm:t>
        <a:bodyPr/>
        <a:lstStyle/>
        <a:p>
          <a:r>
            <a:rPr lang="en-US" smtClean="0"/>
            <a:t>Average score was 2.51 (in transition)</a:t>
          </a:r>
          <a:endParaRPr lang="en-US" dirty="0" smtClean="0"/>
        </a:p>
      </dgm:t>
    </dgm:pt>
    <dgm:pt modelId="{58C2E9E3-4197-4BFB-A46B-72F4347F1EB5}" type="parTrans" cxnId="{DEF4C9F3-FA70-4369-B1A3-3BFC2A1F686E}">
      <dgm:prSet/>
      <dgm:spPr/>
      <dgm:t>
        <a:bodyPr/>
        <a:lstStyle/>
        <a:p>
          <a:endParaRPr lang="en-US"/>
        </a:p>
      </dgm:t>
    </dgm:pt>
    <dgm:pt modelId="{F52A22F0-D352-4EFA-80BF-C370F21B83C6}" type="sibTrans" cxnId="{DEF4C9F3-FA70-4369-B1A3-3BFC2A1F686E}">
      <dgm:prSet/>
      <dgm:spPr/>
      <dgm:t>
        <a:bodyPr/>
        <a:lstStyle/>
        <a:p>
          <a:endParaRPr lang="en-US"/>
        </a:p>
      </dgm:t>
    </dgm:pt>
    <dgm:pt modelId="{ADA48076-F5AA-4C1B-A163-860221BF2B61}" type="pres">
      <dgm:prSet presAssocID="{F87C1167-1293-4561-9B02-5F4FB3ADEC39}" presName="Name0" presStyleCnt="0">
        <dgm:presLayoutVars>
          <dgm:chMax val="7"/>
          <dgm:chPref val="7"/>
          <dgm:dir/>
        </dgm:presLayoutVars>
      </dgm:prSet>
      <dgm:spPr/>
    </dgm:pt>
    <dgm:pt modelId="{F9715B86-4C0B-4E00-8230-AC8C68168E20}" type="pres">
      <dgm:prSet presAssocID="{F87C1167-1293-4561-9B02-5F4FB3ADEC39}" presName="Name1" presStyleCnt="0"/>
      <dgm:spPr/>
    </dgm:pt>
    <dgm:pt modelId="{73AEEB3C-1781-4220-87D0-54B7B5D19F6D}" type="pres">
      <dgm:prSet presAssocID="{F87C1167-1293-4561-9B02-5F4FB3ADEC39}" presName="cycle" presStyleCnt="0"/>
      <dgm:spPr/>
    </dgm:pt>
    <dgm:pt modelId="{A6A8844F-8780-4317-B01F-2CB095585E20}" type="pres">
      <dgm:prSet presAssocID="{F87C1167-1293-4561-9B02-5F4FB3ADEC39}" presName="srcNode" presStyleLbl="node1" presStyleIdx="0" presStyleCnt="4"/>
      <dgm:spPr/>
    </dgm:pt>
    <dgm:pt modelId="{976B9F6B-A6D5-49EA-A943-2893355F789E}" type="pres">
      <dgm:prSet presAssocID="{F87C1167-1293-4561-9B02-5F4FB3ADEC39}" presName="conn" presStyleLbl="parChTrans1D2" presStyleIdx="0" presStyleCnt="1"/>
      <dgm:spPr/>
    </dgm:pt>
    <dgm:pt modelId="{6C6EC5BA-081E-418C-987A-62181FC6F109}" type="pres">
      <dgm:prSet presAssocID="{F87C1167-1293-4561-9B02-5F4FB3ADEC39}" presName="extraNode" presStyleLbl="node1" presStyleIdx="0" presStyleCnt="4"/>
      <dgm:spPr/>
    </dgm:pt>
    <dgm:pt modelId="{1791CB72-ED07-4B83-99A5-434A67FD0800}" type="pres">
      <dgm:prSet presAssocID="{F87C1167-1293-4561-9B02-5F4FB3ADEC39}" presName="dstNode" presStyleLbl="node1" presStyleIdx="0" presStyleCnt="4"/>
      <dgm:spPr/>
    </dgm:pt>
    <dgm:pt modelId="{8AB2C34D-5DD7-4E35-B655-D2B9DFFD796D}" type="pres">
      <dgm:prSet presAssocID="{8595257A-C65F-4AC6-A4EB-3941A405D078}" presName="text_1" presStyleLbl="node1" presStyleIdx="0" presStyleCnt="4" custLinFactNeighborX="5873" custLinFactNeighborY="-6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90991-D2BE-483D-9026-E0267801CD8D}" type="pres">
      <dgm:prSet presAssocID="{8595257A-C65F-4AC6-A4EB-3941A405D078}" presName="accent_1" presStyleCnt="0"/>
      <dgm:spPr/>
    </dgm:pt>
    <dgm:pt modelId="{299AD50D-A6E4-40E6-9215-0C810F7CAEE0}" type="pres">
      <dgm:prSet presAssocID="{8595257A-C65F-4AC6-A4EB-3941A405D078}" presName="accentRepeatNode" presStyleLbl="solidFgAcc1" presStyleIdx="0" presStyleCnt="4"/>
      <dgm:spPr/>
    </dgm:pt>
    <dgm:pt modelId="{848446AC-1537-4FA6-AC0D-248D05DC06E4}" type="pres">
      <dgm:prSet presAssocID="{C4B577A2-8AA1-4B4E-AB0E-47898FDD903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3D9A3-9606-4448-AD11-075B82F8A364}" type="pres">
      <dgm:prSet presAssocID="{C4B577A2-8AA1-4B4E-AB0E-47898FDD9032}" presName="accent_2" presStyleCnt="0"/>
      <dgm:spPr/>
    </dgm:pt>
    <dgm:pt modelId="{4FDF3A25-9564-4A4D-9D86-526C09FBA35B}" type="pres">
      <dgm:prSet presAssocID="{C4B577A2-8AA1-4B4E-AB0E-47898FDD9032}" presName="accentRepeatNode" presStyleLbl="solidFgAcc1" presStyleIdx="1" presStyleCnt="4"/>
      <dgm:spPr/>
    </dgm:pt>
    <dgm:pt modelId="{92E2587E-02A7-4785-BE66-93FBF546322C}" type="pres">
      <dgm:prSet presAssocID="{62DDB6CA-21D7-4859-8670-F253C6B9367F}" presName="text_3" presStyleLbl="node1" presStyleIdx="2" presStyleCnt="4">
        <dgm:presLayoutVars>
          <dgm:bulletEnabled val="1"/>
        </dgm:presLayoutVars>
      </dgm:prSet>
      <dgm:spPr/>
    </dgm:pt>
    <dgm:pt modelId="{E083E515-D05F-49DC-A0DB-418241E09B54}" type="pres">
      <dgm:prSet presAssocID="{62DDB6CA-21D7-4859-8670-F253C6B9367F}" presName="accent_3" presStyleCnt="0"/>
      <dgm:spPr/>
    </dgm:pt>
    <dgm:pt modelId="{285F18D4-79EC-4978-A9FB-518F0F5BF4FC}" type="pres">
      <dgm:prSet presAssocID="{62DDB6CA-21D7-4859-8670-F253C6B9367F}" presName="accentRepeatNode" presStyleLbl="solidFgAcc1" presStyleIdx="2" presStyleCnt="4"/>
      <dgm:spPr/>
    </dgm:pt>
    <dgm:pt modelId="{94D2AF51-8DBC-4D61-98F5-4B7843BBEEED}" type="pres">
      <dgm:prSet presAssocID="{025AEBAD-CA2A-4235-84CE-042CFAC08F23}" presName="text_4" presStyleLbl="node1" presStyleIdx="3" presStyleCnt="4" custScaleX="91463" custScaleY="93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73924-72E5-4BA1-8DD8-96EEB7E7066C}" type="pres">
      <dgm:prSet presAssocID="{025AEBAD-CA2A-4235-84CE-042CFAC08F23}" presName="accent_4" presStyleCnt="0"/>
      <dgm:spPr/>
    </dgm:pt>
    <dgm:pt modelId="{694B1D71-93C0-43AA-A08E-9B7AB9E0AFFF}" type="pres">
      <dgm:prSet presAssocID="{025AEBAD-CA2A-4235-84CE-042CFAC08F23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FC5D007-4EB9-4A27-9990-AB58B2838F00}" type="presOf" srcId="{62DDB6CA-21D7-4859-8670-F253C6B9367F}" destId="{92E2587E-02A7-4785-BE66-93FBF546322C}" srcOrd="0" destOrd="0" presId="urn:microsoft.com/office/officeart/2008/layout/VerticalCurvedList"/>
    <dgm:cxn modelId="{97A495AD-CC8C-4DF7-9479-41BC75F2B11E}" type="presOf" srcId="{025AEBAD-CA2A-4235-84CE-042CFAC08F23}" destId="{94D2AF51-8DBC-4D61-98F5-4B7843BBEEED}" srcOrd="0" destOrd="0" presId="urn:microsoft.com/office/officeart/2008/layout/VerticalCurvedList"/>
    <dgm:cxn modelId="{2E43B3FF-0123-401F-8A8C-D1A9F8D49D80}" srcId="{F87C1167-1293-4561-9B02-5F4FB3ADEC39}" destId="{C4B577A2-8AA1-4B4E-AB0E-47898FDD9032}" srcOrd="1" destOrd="0" parTransId="{7685D34F-EF80-4F87-9AEC-63B8F873518B}" sibTransId="{204F88A3-4A7B-4D97-9D0C-3005AF519CFD}"/>
    <dgm:cxn modelId="{223D19B6-67E1-48FE-98E8-27A2BE6F53B7}" type="presOf" srcId="{C4B577A2-8AA1-4B4E-AB0E-47898FDD9032}" destId="{848446AC-1537-4FA6-AC0D-248D05DC06E4}" srcOrd="0" destOrd="0" presId="urn:microsoft.com/office/officeart/2008/layout/VerticalCurvedList"/>
    <dgm:cxn modelId="{3BE4A07B-0613-43F9-AA4C-6DA04B2BFF97}" type="presOf" srcId="{8595257A-C65F-4AC6-A4EB-3941A405D078}" destId="{8AB2C34D-5DD7-4E35-B655-D2B9DFFD796D}" srcOrd="0" destOrd="0" presId="urn:microsoft.com/office/officeart/2008/layout/VerticalCurvedList"/>
    <dgm:cxn modelId="{6FC9C67A-75F4-497C-9F07-D2B93F15D2CD}" type="presOf" srcId="{F87C1167-1293-4561-9B02-5F4FB3ADEC39}" destId="{ADA48076-F5AA-4C1B-A163-860221BF2B61}" srcOrd="0" destOrd="0" presId="urn:microsoft.com/office/officeart/2008/layout/VerticalCurvedList"/>
    <dgm:cxn modelId="{DEF4C9F3-FA70-4369-B1A3-3BFC2A1F686E}" srcId="{F87C1167-1293-4561-9B02-5F4FB3ADEC39}" destId="{62DDB6CA-21D7-4859-8670-F253C6B9367F}" srcOrd="2" destOrd="0" parTransId="{58C2E9E3-4197-4BFB-A46B-72F4347F1EB5}" sibTransId="{F52A22F0-D352-4EFA-80BF-C370F21B83C6}"/>
    <dgm:cxn modelId="{AEA5AEA5-612D-454D-8984-B47713ED6EF7}" srcId="{F87C1167-1293-4561-9B02-5F4FB3ADEC39}" destId="{025AEBAD-CA2A-4235-84CE-042CFAC08F23}" srcOrd="3" destOrd="0" parTransId="{DA8DF239-3341-4587-8E58-FBA4C3696C80}" sibTransId="{DCD05B86-AC82-4F95-AEB7-D44D2D482F88}"/>
    <dgm:cxn modelId="{DC394923-DBD2-458D-B5BF-7FA7E12A7FC2}" srcId="{F87C1167-1293-4561-9B02-5F4FB3ADEC39}" destId="{8595257A-C65F-4AC6-A4EB-3941A405D078}" srcOrd="0" destOrd="0" parTransId="{97E4333E-DB58-4748-878D-6605B645D34D}" sibTransId="{DC9813AF-2F5B-4687-8964-D5251F4E0C24}"/>
    <dgm:cxn modelId="{DB7F7C48-D173-43BD-9250-E8E1E1C2B19B}" type="presOf" srcId="{DC9813AF-2F5B-4687-8964-D5251F4E0C24}" destId="{976B9F6B-A6D5-49EA-A943-2893355F789E}" srcOrd="0" destOrd="0" presId="urn:microsoft.com/office/officeart/2008/layout/VerticalCurvedList"/>
    <dgm:cxn modelId="{8E60B1E0-7737-4D39-84F5-C6F6C6778E69}" type="presParOf" srcId="{ADA48076-F5AA-4C1B-A163-860221BF2B61}" destId="{F9715B86-4C0B-4E00-8230-AC8C68168E20}" srcOrd="0" destOrd="0" presId="urn:microsoft.com/office/officeart/2008/layout/VerticalCurvedList"/>
    <dgm:cxn modelId="{7FB9CE67-37B6-4B2A-95D5-73F56C2C4ECF}" type="presParOf" srcId="{F9715B86-4C0B-4E00-8230-AC8C68168E20}" destId="{73AEEB3C-1781-4220-87D0-54B7B5D19F6D}" srcOrd="0" destOrd="0" presId="urn:microsoft.com/office/officeart/2008/layout/VerticalCurvedList"/>
    <dgm:cxn modelId="{D3E533B2-41B2-4D51-A7DF-FAF156DC9C2B}" type="presParOf" srcId="{73AEEB3C-1781-4220-87D0-54B7B5D19F6D}" destId="{A6A8844F-8780-4317-B01F-2CB095585E20}" srcOrd="0" destOrd="0" presId="urn:microsoft.com/office/officeart/2008/layout/VerticalCurvedList"/>
    <dgm:cxn modelId="{62BB8F51-9F7E-47EC-ABB3-E8E1A164E1B7}" type="presParOf" srcId="{73AEEB3C-1781-4220-87D0-54B7B5D19F6D}" destId="{976B9F6B-A6D5-49EA-A943-2893355F789E}" srcOrd="1" destOrd="0" presId="urn:microsoft.com/office/officeart/2008/layout/VerticalCurvedList"/>
    <dgm:cxn modelId="{5F9604B2-7160-4EAE-89E0-90DEF4437366}" type="presParOf" srcId="{73AEEB3C-1781-4220-87D0-54B7B5D19F6D}" destId="{6C6EC5BA-081E-418C-987A-62181FC6F109}" srcOrd="2" destOrd="0" presId="urn:microsoft.com/office/officeart/2008/layout/VerticalCurvedList"/>
    <dgm:cxn modelId="{6E904EEC-4387-4EDC-A3C8-4C28825BA176}" type="presParOf" srcId="{73AEEB3C-1781-4220-87D0-54B7B5D19F6D}" destId="{1791CB72-ED07-4B83-99A5-434A67FD0800}" srcOrd="3" destOrd="0" presId="urn:microsoft.com/office/officeart/2008/layout/VerticalCurvedList"/>
    <dgm:cxn modelId="{0FF134D2-C064-4CE1-8D5B-09337D18DA47}" type="presParOf" srcId="{F9715B86-4C0B-4E00-8230-AC8C68168E20}" destId="{8AB2C34D-5DD7-4E35-B655-D2B9DFFD796D}" srcOrd="1" destOrd="0" presId="urn:microsoft.com/office/officeart/2008/layout/VerticalCurvedList"/>
    <dgm:cxn modelId="{F73FBE64-0BFE-4013-9BF9-0FB32A033998}" type="presParOf" srcId="{F9715B86-4C0B-4E00-8230-AC8C68168E20}" destId="{11890991-D2BE-483D-9026-E0267801CD8D}" srcOrd="2" destOrd="0" presId="urn:microsoft.com/office/officeart/2008/layout/VerticalCurvedList"/>
    <dgm:cxn modelId="{99BF9007-52FF-4E0D-8099-3EDD29246A66}" type="presParOf" srcId="{11890991-D2BE-483D-9026-E0267801CD8D}" destId="{299AD50D-A6E4-40E6-9215-0C810F7CAEE0}" srcOrd="0" destOrd="0" presId="urn:microsoft.com/office/officeart/2008/layout/VerticalCurvedList"/>
    <dgm:cxn modelId="{369AC302-D126-4FDA-9CE5-81FE6D0C744E}" type="presParOf" srcId="{F9715B86-4C0B-4E00-8230-AC8C68168E20}" destId="{848446AC-1537-4FA6-AC0D-248D05DC06E4}" srcOrd="3" destOrd="0" presId="urn:microsoft.com/office/officeart/2008/layout/VerticalCurvedList"/>
    <dgm:cxn modelId="{E67C15B6-B749-4F3B-B75D-838FAE0F33CA}" type="presParOf" srcId="{F9715B86-4C0B-4E00-8230-AC8C68168E20}" destId="{0333D9A3-9606-4448-AD11-075B82F8A364}" srcOrd="4" destOrd="0" presId="urn:microsoft.com/office/officeart/2008/layout/VerticalCurvedList"/>
    <dgm:cxn modelId="{0FD145A3-8AD0-42EA-AFA3-2061201179B5}" type="presParOf" srcId="{0333D9A3-9606-4448-AD11-075B82F8A364}" destId="{4FDF3A25-9564-4A4D-9D86-526C09FBA35B}" srcOrd="0" destOrd="0" presId="urn:microsoft.com/office/officeart/2008/layout/VerticalCurvedList"/>
    <dgm:cxn modelId="{5F010B4A-B566-47B2-B920-E6D2367E1CC2}" type="presParOf" srcId="{F9715B86-4C0B-4E00-8230-AC8C68168E20}" destId="{92E2587E-02A7-4785-BE66-93FBF546322C}" srcOrd="5" destOrd="0" presId="urn:microsoft.com/office/officeart/2008/layout/VerticalCurvedList"/>
    <dgm:cxn modelId="{48E6553A-CC7F-4C28-8621-0B874A8E0CD1}" type="presParOf" srcId="{F9715B86-4C0B-4E00-8230-AC8C68168E20}" destId="{E083E515-D05F-49DC-A0DB-418241E09B54}" srcOrd="6" destOrd="0" presId="urn:microsoft.com/office/officeart/2008/layout/VerticalCurvedList"/>
    <dgm:cxn modelId="{4E6E07D2-98F8-48EE-9F67-B89B9748CD75}" type="presParOf" srcId="{E083E515-D05F-49DC-A0DB-418241E09B54}" destId="{285F18D4-79EC-4978-A9FB-518F0F5BF4FC}" srcOrd="0" destOrd="0" presId="urn:microsoft.com/office/officeart/2008/layout/VerticalCurvedList"/>
    <dgm:cxn modelId="{B3A487A3-99F2-4815-8954-3EE7A4CE6B81}" type="presParOf" srcId="{F9715B86-4C0B-4E00-8230-AC8C68168E20}" destId="{94D2AF51-8DBC-4D61-98F5-4B7843BBEEED}" srcOrd="7" destOrd="0" presId="urn:microsoft.com/office/officeart/2008/layout/VerticalCurvedList"/>
    <dgm:cxn modelId="{7AC1C0EB-F1FF-4434-8BBD-DAC7550081CD}" type="presParOf" srcId="{F9715B86-4C0B-4E00-8230-AC8C68168E20}" destId="{DB973924-72E5-4BA1-8DD8-96EEB7E7066C}" srcOrd="8" destOrd="0" presId="urn:microsoft.com/office/officeart/2008/layout/VerticalCurvedList"/>
    <dgm:cxn modelId="{63261BE7-40C4-43B4-AA97-FB67845BF671}" type="presParOf" srcId="{DB973924-72E5-4BA1-8DD8-96EEB7E7066C}" destId="{694B1D71-93C0-43AA-A08E-9B7AB9E0AF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A6525CC-A67D-4974-9FF2-559A70C1D55D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6E8236-A9B1-435A-8062-BD1DF6C8E2D0}">
      <dgm:prSet phldrT="[Text]"/>
      <dgm:spPr/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F6C50775-9931-40DD-82B7-D95E0C958A5E}" type="parTrans" cxnId="{5CF89015-63AC-475B-91FB-1C39B0815E93}">
      <dgm:prSet/>
      <dgm:spPr/>
      <dgm:t>
        <a:bodyPr/>
        <a:lstStyle/>
        <a:p>
          <a:endParaRPr lang="en-US"/>
        </a:p>
      </dgm:t>
    </dgm:pt>
    <dgm:pt modelId="{6AADAC2D-ED25-4606-9773-16B651810ED5}" type="sibTrans" cxnId="{5CF89015-63AC-475B-91FB-1C39B0815E93}">
      <dgm:prSet/>
      <dgm:spPr/>
      <dgm:t>
        <a:bodyPr/>
        <a:lstStyle/>
        <a:p>
          <a:endParaRPr lang="en-US"/>
        </a:p>
      </dgm:t>
    </dgm:pt>
    <dgm:pt modelId="{A34176A8-E2D5-49D3-B7B0-D799875D18BE}">
      <dgm:prSet phldrT="[Text]"/>
      <dgm:spPr/>
      <dgm:t>
        <a:bodyPr/>
        <a:lstStyle/>
        <a:p>
          <a:pPr rtl="0"/>
          <a:r>
            <a:rPr lang="en-US" dirty="0" smtClean="0"/>
            <a:t>3 components used in learning centered ways by about 90% of the faculty</a:t>
          </a:r>
          <a:endParaRPr lang="en-US" dirty="0"/>
        </a:p>
      </dgm:t>
    </dgm:pt>
    <dgm:pt modelId="{D31B4175-719D-4960-B779-14C986571B7D}" type="parTrans" cxnId="{73D5505A-C159-49E0-801B-109C5F149C88}">
      <dgm:prSet/>
      <dgm:spPr/>
      <dgm:t>
        <a:bodyPr/>
        <a:lstStyle/>
        <a:p>
          <a:endParaRPr lang="en-US"/>
        </a:p>
      </dgm:t>
    </dgm:pt>
    <dgm:pt modelId="{EDC1D18F-90EE-4DB5-B9DA-707F83B8EB50}" type="sibTrans" cxnId="{73D5505A-C159-49E0-801B-109C5F149C88}">
      <dgm:prSet/>
      <dgm:spPr/>
      <dgm:t>
        <a:bodyPr/>
        <a:lstStyle/>
        <a:p>
          <a:endParaRPr lang="en-US"/>
        </a:p>
      </dgm:t>
    </dgm:pt>
    <dgm:pt modelId="{F0918071-E3FB-47BF-8A6E-84E98F66F5F4}">
      <dgm:prSet phldrT="[Text]"/>
      <dgm:spPr/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9EB28E86-9490-4B96-A59E-C9C7E6AFE296}" type="parTrans" cxnId="{43131C8A-E2F5-4676-8E87-BD449D5D30EA}">
      <dgm:prSet/>
      <dgm:spPr/>
      <dgm:t>
        <a:bodyPr/>
        <a:lstStyle/>
        <a:p>
          <a:endParaRPr lang="en-US"/>
        </a:p>
      </dgm:t>
    </dgm:pt>
    <dgm:pt modelId="{AADE5D07-F027-4B77-AD84-75B7ACA20D3F}" type="sibTrans" cxnId="{43131C8A-E2F5-4676-8E87-BD449D5D30EA}">
      <dgm:prSet/>
      <dgm:spPr/>
      <dgm:t>
        <a:bodyPr/>
        <a:lstStyle/>
        <a:p>
          <a:endParaRPr lang="en-US"/>
        </a:p>
      </dgm:t>
    </dgm:pt>
    <dgm:pt modelId="{1566CA13-171A-4AF7-B09D-7A4DC9C7C57B}">
      <dgm:prSet phldrT="[Text]"/>
      <dgm:spPr/>
      <dgm:t>
        <a:bodyPr/>
        <a:lstStyle/>
        <a:p>
          <a:pPr rtl="0"/>
          <a:r>
            <a:rPr lang="en-US" dirty="0" smtClean="0"/>
            <a:t>3 components were used by less than 30% of the faculty </a:t>
          </a:r>
          <a:endParaRPr lang="en-US" dirty="0"/>
        </a:p>
      </dgm:t>
    </dgm:pt>
    <dgm:pt modelId="{BA509C29-FC5F-4704-A5B4-75965102B68D}" type="parTrans" cxnId="{0A00E0AC-7166-4FFA-A56F-6D2CE82D6A19}">
      <dgm:prSet/>
      <dgm:spPr/>
      <dgm:t>
        <a:bodyPr/>
        <a:lstStyle/>
        <a:p>
          <a:endParaRPr lang="en-US"/>
        </a:p>
      </dgm:t>
    </dgm:pt>
    <dgm:pt modelId="{680E533A-891A-4229-AC26-D395992891D5}" type="sibTrans" cxnId="{0A00E0AC-7166-4FFA-A56F-6D2CE82D6A19}">
      <dgm:prSet/>
      <dgm:spPr/>
      <dgm:t>
        <a:bodyPr/>
        <a:lstStyle/>
        <a:p>
          <a:endParaRPr lang="en-US"/>
        </a:p>
      </dgm:t>
    </dgm:pt>
    <dgm:pt modelId="{B6BD5863-3DEA-41A7-A169-FB7A2956D48D}">
      <dgm:prSet phldrT="[Text]"/>
      <dgm:spPr/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BC4B5F1A-EEF2-400F-A4C8-F017500FFA50}" type="parTrans" cxnId="{48394DBA-DCA3-4E0C-B15D-18A979F0CB99}">
      <dgm:prSet/>
      <dgm:spPr/>
      <dgm:t>
        <a:bodyPr/>
        <a:lstStyle/>
        <a:p>
          <a:endParaRPr lang="en-US"/>
        </a:p>
      </dgm:t>
    </dgm:pt>
    <dgm:pt modelId="{40C81105-AB23-4C96-A873-714EE971D8C1}" type="sibTrans" cxnId="{48394DBA-DCA3-4E0C-B15D-18A979F0CB99}">
      <dgm:prSet/>
      <dgm:spPr/>
      <dgm:t>
        <a:bodyPr/>
        <a:lstStyle/>
        <a:p>
          <a:endParaRPr lang="en-US"/>
        </a:p>
      </dgm:t>
    </dgm:pt>
    <dgm:pt modelId="{9325CCB2-113E-40DB-86AF-36327E80257C}">
      <dgm:prSet phldrT="[Text]"/>
      <dgm:spPr/>
      <dgm:t>
        <a:bodyPr/>
        <a:lstStyle/>
        <a:p>
          <a:r>
            <a:rPr lang="en-US" dirty="0" smtClean="0"/>
            <a:t>2 components were not understood by  faculty  who were interviewed</a:t>
          </a:r>
          <a:endParaRPr lang="en-US" dirty="0"/>
        </a:p>
      </dgm:t>
    </dgm:pt>
    <dgm:pt modelId="{A8E22F37-D38A-4C3D-B0E6-F433B183CC34}" type="parTrans" cxnId="{9CA3FBA1-54B7-4E3F-9B4E-7F6C1A0CD76A}">
      <dgm:prSet/>
      <dgm:spPr/>
      <dgm:t>
        <a:bodyPr/>
        <a:lstStyle/>
        <a:p>
          <a:endParaRPr lang="en-US"/>
        </a:p>
      </dgm:t>
    </dgm:pt>
    <dgm:pt modelId="{DE13035C-E45C-433F-B1F0-DF117A935720}" type="sibTrans" cxnId="{9CA3FBA1-54B7-4E3F-9B4E-7F6C1A0CD76A}">
      <dgm:prSet/>
      <dgm:spPr/>
      <dgm:t>
        <a:bodyPr/>
        <a:lstStyle/>
        <a:p>
          <a:endParaRPr lang="en-US"/>
        </a:p>
      </dgm:t>
    </dgm:pt>
    <dgm:pt modelId="{BEC7F4E5-291D-4C02-AFC9-BE3CF66DEDA6}" type="pres">
      <dgm:prSet presAssocID="{FA6525CC-A67D-4974-9FF2-559A70C1D55D}" presName="Name0" presStyleCnt="0">
        <dgm:presLayoutVars>
          <dgm:chMax/>
          <dgm:chPref/>
          <dgm:dir/>
        </dgm:presLayoutVars>
      </dgm:prSet>
      <dgm:spPr/>
    </dgm:pt>
    <dgm:pt modelId="{A3F4E3DF-8F98-4D07-ACEA-069D3635FADB}" type="pres">
      <dgm:prSet presAssocID="{E66E8236-A9B1-435A-8062-BD1DF6C8E2D0}" presName="parenttextcomposite" presStyleCnt="0"/>
      <dgm:spPr/>
    </dgm:pt>
    <dgm:pt modelId="{1E139520-BFB9-45F0-B4BE-82DDA9FAC750}" type="pres">
      <dgm:prSet presAssocID="{E66E8236-A9B1-435A-8062-BD1DF6C8E2D0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35021A36-E88E-47E4-BDEC-3A32448F68D7}" type="pres">
      <dgm:prSet presAssocID="{E66E8236-A9B1-435A-8062-BD1DF6C8E2D0}" presName="composite" presStyleCnt="0"/>
      <dgm:spPr/>
    </dgm:pt>
    <dgm:pt modelId="{3A3CF60E-FAEF-42E8-8532-71C374EC0FF5}" type="pres">
      <dgm:prSet presAssocID="{E66E8236-A9B1-435A-8062-BD1DF6C8E2D0}" presName="chevron1" presStyleLbl="alignNode1" presStyleIdx="0" presStyleCnt="21"/>
      <dgm:spPr/>
    </dgm:pt>
    <dgm:pt modelId="{E7D2240E-C49C-442A-834A-5BAEE6B78472}" type="pres">
      <dgm:prSet presAssocID="{E66E8236-A9B1-435A-8062-BD1DF6C8E2D0}" presName="chevron2" presStyleLbl="alignNode1" presStyleIdx="1" presStyleCnt="21"/>
      <dgm:spPr/>
    </dgm:pt>
    <dgm:pt modelId="{6098EBEB-519C-4D8A-BDF1-67F316EDEADB}" type="pres">
      <dgm:prSet presAssocID="{E66E8236-A9B1-435A-8062-BD1DF6C8E2D0}" presName="chevron3" presStyleLbl="alignNode1" presStyleIdx="2" presStyleCnt="21"/>
      <dgm:spPr/>
    </dgm:pt>
    <dgm:pt modelId="{F55BBEE4-FD55-40D1-BF6B-65B38C09BCA3}" type="pres">
      <dgm:prSet presAssocID="{E66E8236-A9B1-435A-8062-BD1DF6C8E2D0}" presName="chevron4" presStyleLbl="alignNode1" presStyleIdx="3" presStyleCnt="21"/>
      <dgm:spPr/>
    </dgm:pt>
    <dgm:pt modelId="{E0835588-0B4F-49BF-B129-D65383D4C8B8}" type="pres">
      <dgm:prSet presAssocID="{E66E8236-A9B1-435A-8062-BD1DF6C8E2D0}" presName="chevron5" presStyleLbl="alignNode1" presStyleIdx="4" presStyleCnt="21"/>
      <dgm:spPr/>
    </dgm:pt>
    <dgm:pt modelId="{4212F568-F893-4164-A24F-931012025ECF}" type="pres">
      <dgm:prSet presAssocID="{E66E8236-A9B1-435A-8062-BD1DF6C8E2D0}" presName="chevron6" presStyleLbl="alignNode1" presStyleIdx="5" presStyleCnt="21"/>
      <dgm:spPr/>
    </dgm:pt>
    <dgm:pt modelId="{3CC339AC-BA30-4C43-B4DC-EC5BCC8DF185}" type="pres">
      <dgm:prSet presAssocID="{E66E8236-A9B1-435A-8062-BD1DF6C8E2D0}" presName="chevron7" presStyleLbl="alignNode1" presStyleIdx="6" presStyleCnt="21"/>
      <dgm:spPr/>
    </dgm:pt>
    <dgm:pt modelId="{3B8D8B5B-4441-4B89-A6B8-62F9EA650EBA}" type="pres">
      <dgm:prSet presAssocID="{E66E8236-A9B1-435A-8062-BD1DF6C8E2D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98F43-C597-4BAC-AA9B-510208EDE146}" type="pres">
      <dgm:prSet presAssocID="{6AADAC2D-ED25-4606-9773-16B651810ED5}" presName="sibTrans" presStyleCnt="0"/>
      <dgm:spPr/>
    </dgm:pt>
    <dgm:pt modelId="{9819352A-36A0-4CE5-BE87-618A46D62EBB}" type="pres">
      <dgm:prSet presAssocID="{F0918071-E3FB-47BF-8A6E-84E98F66F5F4}" presName="parenttextcomposite" presStyleCnt="0"/>
      <dgm:spPr/>
    </dgm:pt>
    <dgm:pt modelId="{66BD0545-4FF0-4D40-BE00-98672A27AB42}" type="pres">
      <dgm:prSet presAssocID="{F0918071-E3FB-47BF-8A6E-84E98F66F5F4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981E032D-A6AE-4E6C-AF6D-DDC50D8536CF}" type="pres">
      <dgm:prSet presAssocID="{F0918071-E3FB-47BF-8A6E-84E98F66F5F4}" presName="composite" presStyleCnt="0"/>
      <dgm:spPr/>
    </dgm:pt>
    <dgm:pt modelId="{92FE1E89-5230-453B-9A35-0299FBC69153}" type="pres">
      <dgm:prSet presAssocID="{F0918071-E3FB-47BF-8A6E-84E98F66F5F4}" presName="chevron1" presStyleLbl="alignNode1" presStyleIdx="7" presStyleCnt="21"/>
      <dgm:spPr/>
    </dgm:pt>
    <dgm:pt modelId="{BE6BB5F2-B130-42EE-93DB-7EE529476997}" type="pres">
      <dgm:prSet presAssocID="{F0918071-E3FB-47BF-8A6E-84E98F66F5F4}" presName="chevron2" presStyleLbl="alignNode1" presStyleIdx="8" presStyleCnt="21"/>
      <dgm:spPr/>
    </dgm:pt>
    <dgm:pt modelId="{5FAE31AF-7CCB-4ABC-AA01-07E41C7649BC}" type="pres">
      <dgm:prSet presAssocID="{F0918071-E3FB-47BF-8A6E-84E98F66F5F4}" presName="chevron3" presStyleLbl="alignNode1" presStyleIdx="9" presStyleCnt="21"/>
      <dgm:spPr/>
    </dgm:pt>
    <dgm:pt modelId="{0D0AED17-4706-4EE9-A0D7-81A443229BEB}" type="pres">
      <dgm:prSet presAssocID="{F0918071-E3FB-47BF-8A6E-84E98F66F5F4}" presName="chevron4" presStyleLbl="alignNode1" presStyleIdx="10" presStyleCnt="21"/>
      <dgm:spPr/>
    </dgm:pt>
    <dgm:pt modelId="{07109335-5CCB-48FA-8431-E477680A89DA}" type="pres">
      <dgm:prSet presAssocID="{F0918071-E3FB-47BF-8A6E-84E98F66F5F4}" presName="chevron5" presStyleLbl="alignNode1" presStyleIdx="11" presStyleCnt="21"/>
      <dgm:spPr/>
    </dgm:pt>
    <dgm:pt modelId="{99244B1C-C142-4C01-93BC-9BC8C0369BE6}" type="pres">
      <dgm:prSet presAssocID="{F0918071-E3FB-47BF-8A6E-84E98F66F5F4}" presName="chevron6" presStyleLbl="alignNode1" presStyleIdx="12" presStyleCnt="21"/>
      <dgm:spPr/>
    </dgm:pt>
    <dgm:pt modelId="{9C7CF91F-0AD6-4518-A4B5-4B329D53ADE2}" type="pres">
      <dgm:prSet presAssocID="{F0918071-E3FB-47BF-8A6E-84E98F66F5F4}" presName="chevron7" presStyleLbl="alignNode1" presStyleIdx="13" presStyleCnt="21"/>
      <dgm:spPr/>
    </dgm:pt>
    <dgm:pt modelId="{BB8222E8-3604-4F0C-9BE0-43E5F6DC9143}" type="pres">
      <dgm:prSet presAssocID="{F0918071-E3FB-47BF-8A6E-84E98F66F5F4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24815-BC12-4167-900E-A604119608D0}" type="pres">
      <dgm:prSet presAssocID="{AADE5D07-F027-4B77-AD84-75B7ACA20D3F}" presName="sibTrans" presStyleCnt="0"/>
      <dgm:spPr/>
    </dgm:pt>
    <dgm:pt modelId="{74D37653-3744-4D4D-B5BC-11871EC5FB88}" type="pres">
      <dgm:prSet presAssocID="{B6BD5863-3DEA-41A7-A169-FB7A2956D48D}" presName="parenttextcomposite" presStyleCnt="0"/>
      <dgm:spPr/>
    </dgm:pt>
    <dgm:pt modelId="{DB7DA05F-5549-4346-A281-71384871E147}" type="pres">
      <dgm:prSet presAssocID="{B6BD5863-3DEA-41A7-A169-FB7A2956D48D}" presName="parenttext" presStyleLbl="revTx" presStyleIdx="2" presStyleCnt="3" custFlipHor="1" custScaleX="15522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C49EF-253B-433C-86A6-BC07050D64CF}" type="pres">
      <dgm:prSet presAssocID="{B6BD5863-3DEA-41A7-A169-FB7A2956D48D}" presName="composite" presStyleCnt="0"/>
      <dgm:spPr/>
    </dgm:pt>
    <dgm:pt modelId="{48ED1FB3-EC7C-423F-A227-BE1006C89816}" type="pres">
      <dgm:prSet presAssocID="{B6BD5863-3DEA-41A7-A169-FB7A2956D48D}" presName="chevron1" presStyleLbl="alignNode1" presStyleIdx="14" presStyleCnt="21"/>
      <dgm:spPr/>
    </dgm:pt>
    <dgm:pt modelId="{846DBEB9-4545-40B3-B479-4089BB81A6D1}" type="pres">
      <dgm:prSet presAssocID="{B6BD5863-3DEA-41A7-A169-FB7A2956D48D}" presName="chevron2" presStyleLbl="alignNode1" presStyleIdx="15" presStyleCnt="21"/>
      <dgm:spPr/>
    </dgm:pt>
    <dgm:pt modelId="{9EB5B31E-28F3-4E3D-B300-D99E79D47871}" type="pres">
      <dgm:prSet presAssocID="{B6BD5863-3DEA-41A7-A169-FB7A2956D48D}" presName="chevron3" presStyleLbl="alignNode1" presStyleIdx="16" presStyleCnt="21"/>
      <dgm:spPr/>
    </dgm:pt>
    <dgm:pt modelId="{58D44487-6680-43DA-8F44-57F98594F43D}" type="pres">
      <dgm:prSet presAssocID="{B6BD5863-3DEA-41A7-A169-FB7A2956D48D}" presName="chevron4" presStyleLbl="alignNode1" presStyleIdx="17" presStyleCnt="21"/>
      <dgm:spPr/>
    </dgm:pt>
    <dgm:pt modelId="{0A4038A4-1630-47C6-ADDF-FC99069174D9}" type="pres">
      <dgm:prSet presAssocID="{B6BD5863-3DEA-41A7-A169-FB7A2956D48D}" presName="chevron5" presStyleLbl="alignNode1" presStyleIdx="18" presStyleCnt="21"/>
      <dgm:spPr/>
    </dgm:pt>
    <dgm:pt modelId="{4CAE7C47-BC26-4F0C-80AF-8B2DCBC93780}" type="pres">
      <dgm:prSet presAssocID="{B6BD5863-3DEA-41A7-A169-FB7A2956D48D}" presName="chevron6" presStyleLbl="alignNode1" presStyleIdx="19" presStyleCnt="21"/>
      <dgm:spPr/>
    </dgm:pt>
    <dgm:pt modelId="{84ACD89B-32C7-4581-A4FA-04CB6F1074FE}" type="pres">
      <dgm:prSet presAssocID="{B6BD5863-3DEA-41A7-A169-FB7A2956D48D}" presName="chevron7" presStyleLbl="alignNode1" presStyleIdx="20" presStyleCnt="21"/>
      <dgm:spPr/>
    </dgm:pt>
    <dgm:pt modelId="{6280C605-F67E-43E4-BC25-9A27E5D18E62}" type="pres">
      <dgm:prSet presAssocID="{B6BD5863-3DEA-41A7-A169-FB7A2956D48D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3CDA8A-2A1A-485A-9AEB-4D8B372EC820}" type="presOf" srcId="{B6BD5863-3DEA-41A7-A169-FB7A2956D48D}" destId="{DB7DA05F-5549-4346-A281-71384871E147}" srcOrd="0" destOrd="0" presId="urn:microsoft.com/office/officeart/2008/layout/VerticalAccentList"/>
    <dgm:cxn modelId="{5CF89015-63AC-475B-91FB-1C39B0815E93}" srcId="{FA6525CC-A67D-4974-9FF2-559A70C1D55D}" destId="{E66E8236-A9B1-435A-8062-BD1DF6C8E2D0}" srcOrd="0" destOrd="0" parTransId="{F6C50775-9931-40DD-82B7-D95E0C958A5E}" sibTransId="{6AADAC2D-ED25-4606-9773-16B651810ED5}"/>
    <dgm:cxn modelId="{0A00E0AC-7166-4FFA-A56F-6D2CE82D6A19}" srcId="{F0918071-E3FB-47BF-8A6E-84E98F66F5F4}" destId="{1566CA13-171A-4AF7-B09D-7A4DC9C7C57B}" srcOrd="0" destOrd="0" parTransId="{BA509C29-FC5F-4704-A5B4-75965102B68D}" sibTransId="{680E533A-891A-4229-AC26-D395992891D5}"/>
    <dgm:cxn modelId="{D4FCF813-4DDC-4429-94F3-0EEC9490BF42}" type="presOf" srcId="{9325CCB2-113E-40DB-86AF-36327E80257C}" destId="{6280C605-F67E-43E4-BC25-9A27E5D18E62}" srcOrd="0" destOrd="0" presId="urn:microsoft.com/office/officeart/2008/layout/VerticalAccentList"/>
    <dgm:cxn modelId="{F906B8A4-09BB-4A61-B2F3-39AF5064CB34}" type="presOf" srcId="{E66E8236-A9B1-435A-8062-BD1DF6C8E2D0}" destId="{1E139520-BFB9-45F0-B4BE-82DDA9FAC750}" srcOrd="0" destOrd="0" presId="urn:microsoft.com/office/officeart/2008/layout/VerticalAccentList"/>
    <dgm:cxn modelId="{9C3A1C70-B0D6-4139-AE82-8A9255E24E3B}" type="presOf" srcId="{F0918071-E3FB-47BF-8A6E-84E98F66F5F4}" destId="{66BD0545-4FF0-4D40-BE00-98672A27AB42}" srcOrd="0" destOrd="0" presId="urn:microsoft.com/office/officeart/2008/layout/VerticalAccentList"/>
    <dgm:cxn modelId="{65CEA2DC-39AA-4BA5-959D-1D871ED95248}" type="presOf" srcId="{FA6525CC-A67D-4974-9FF2-559A70C1D55D}" destId="{BEC7F4E5-291D-4C02-AFC9-BE3CF66DEDA6}" srcOrd="0" destOrd="0" presId="urn:microsoft.com/office/officeart/2008/layout/VerticalAccentList"/>
    <dgm:cxn modelId="{43131C8A-E2F5-4676-8E87-BD449D5D30EA}" srcId="{FA6525CC-A67D-4974-9FF2-559A70C1D55D}" destId="{F0918071-E3FB-47BF-8A6E-84E98F66F5F4}" srcOrd="1" destOrd="0" parTransId="{9EB28E86-9490-4B96-A59E-C9C7E6AFE296}" sibTransId="{AADE5D07-F027-4B77-AD84-75B7ACA20D3F}"/>
    <dgm:cxn modelId="{6E447730-BAB1-4DE7-84E0-9C6227153D0A}" type="presOf" srcId="{1566CA13-171A-4AF7-B09D-7A4DC9C7C57B}" destId="{BB8222E8-3604-4F0C-9BE0-43E5F6DC9143}" srcOrd="0" destOrd="0" presId="urn:microsoft.com/office/officeart/2008/layout/VerticalAccentList"/>
    <dgm:cxn modelId="{48394DBA-DCA3-4E0C-B15D-18A979F0CB99}" srcId="{FA6525CC-A67D-4974-9FF2-559A70C1D55D}" destId="{B6BD5863-3DEA-41A7-A169-FB7A2956D48D}" srcOrd="2" destOrd="0" parTransId="{BC4B5F1A-EEF2-400F-A4C8-F017500FFA50}" sibTransId="{40C81105-AB23-4C96-A873-714EE971D8C1}"/>
    <dgm:cxn modelId="{9CA3FBA1-54B7-4E3F-9B4E-7F6C1A0CD76A}" srcId="{B6BD5863-3DEA-41A7-A169-FB7A2956D48D}" destId="{9325CCB2-113E-40DB-86AF-36327E80257C}" srcOrd="0" destOrd="0" parTransId="{A8E22F37-D38A-4C3D-B0E6-F433B183CC34}" sibTransId="{DE13035C-E45C-433F-B1F0-DF117A935720}"/>
    <dgm:cxn modelId="{73D5505A-C159-49E0-801B-109C5F149C88}" srcId="{E66E8236-A9B1-435A-8062-BD1DF6C8E2D0}" destId="{A34176A8-E2D5-49D3-B7B0-D799875D18BE}" srcOrd="0" destOrd="0" parTransId="{D31B4175-719D-4960-B779-14C986571B7D}" sibTransId="{EDC1D18F-90EE-4DB5-B9DA-707F83B8EB50}"/>
    <dgm:cxn modelId="{DD163C48-972C-4682-80B2-639662971078}" type="presOf" srcId="{A34176A8-E2D5-49D3-B7B0-D799875D18BE}" destId="{3B8D8B5B-4441-4B89-A6B8-62F9EA650EBA}" srcOrd="0" destOrd="0" presId="urn:microsoft.com/office/officeart/2008/layout/VerticalAccentList"/>
    <dgm:cxn modelId="{6F7EC6E8-6393-47C6-A81C-B1396F6700A3}" type="presParOf" srcId="{BEC7F4E5-291D-4C02-AFC9-BE3CF66DEDA6}" destId="{A3F4E3DF-8F98-4D07-ACEA-069D3635FADB}" srcOrd="0" destOrd="0" presId="urn:microsoft.com/office/officeart/2008/layout/VerticalAccentList"/>
    <dgm:cxn modelId="{56AE39E9-D2FA-489F-B96B-94D5647D035E}" type="presParOf" srcId="{A3F4E3DF-8F98-4D07-ACEA-069D3635FADB}" destId="{1E139520-BFB9-45F0-B4BE-82DDA9FAC750}" srcOrd="0" destOrd="0" presId="urn:microsoft.com/office/officeart/2008/layout/VerticalAccentList"/>
    <dgm:cxn modelId="{265B8472-F5CA-4225-9C42-61FF1D1C5365}" type="presParOf" srcId="{BEC7F4E5-291D-4C02-AFC9-BE3CF66DEDA6}" destId="{35021A36-E88E-47E4-BDEC-3A32448F68D7}" srcOrd="1" destOrd="0" presId="urn:microsoft.com/office/officeart/2008/layout/VerticalAccentList"/>
    <dgm:cxn modelId="{899E3DA6-F3D9-4B51-BA68-D6840F603231}" type="presParOf" srcId="{35021A36-E88E-47E4-BDEC-3A32448F68D7}" destId="{3A3CF60E-FAEF-42E8-8532-71C374EC0FF5}" srcOrd="0" destOrd="0" presId="urn:microsoft.com/office/officeart/2008/layout/VerticalAccentList"/>
    <dgm:cxn modelId="{8304E86E-12BE-4DEF-B6BE-685AB260E6AC}" type="presParOf" srcId="{35021A36-E88E-47E4-BDEC-3A32448F68D7}" destId="{E7D2240E-C49C-442A-834A-5BAEE6B78472}" srcOrd="1" destOrd="0" presId="urn:microsoft.com/office/officeart/2008/layout/VerticalAccentList"/>
    <dgm:cxn modelId="{2D9C759B-B5FB-4935-9B85-939D7287EF3A}" type="presParOf" srcId="{35021A36-E88E-47E4-BDEC-3A32448F68D7}" destId="{6098EBEB-519C-4D8A-BDF1-67F316EDEADB}" srcOrd="2" destOrd="0" presId="urn:microsoft.com/office/officeart/2008/layout/VerticalAccentList"/>
    <dgm:cxn modelId="{02C72997-8608-4773-BCB5-23DCAAE113BE}" type="presParOf" srcId="{35021A36-E88E-47E4-BDEC-3A32448F68D7}" destId="{F55BBEE4-FD55-40D1-BF6B-65B38C09BCA3}" srcOrd="3" destOrd="0" presId="urn:microsoft.com/office/officeart/2008/layout/VerticalAccentList"/>
    <dgm:cxn modelId="{79BE2790-8D86-462B-A52E-1283E38276A3}" type="presParOf" srcId="{35021A36-E88E-47E4-BDEC-3A32448F68D7}" destId="{E0835588-0B4F-49BF-B129-D65383D4C8B8}" srcOrd="4" destOrd="0" presId="urn:microsoft.com/office/officeart/2008/layout/VerticalAccentList"/>
    <dgm:cxn modelId="{67458801-D340-4514-B51E-B90CB10D05AB}" type="presParOf" srcId="{35021A36-E88E-47E4-BDEC-3A32448F68D7}" destId="{4212F568-F893-4164-A24F-931012025ECF}" srcOrd="5" destOrd="0" presId="urn:microsoft.com/office/officeart/2008/layout/VerticalAccentList"/>
    <dgm:cxn modelId="{0E34FCBE-209E-46B3-B3DD-F54ABA046738}" type="presParOf" srcId="{35021A36-E88E-47E4-BDEC-3A32448F68D7}" destId="{3CC339AC-BA30-4C43-B4DC-EC5BCC8DF185}" srcOrd="6" destOrd="0" presId="urn:microsoft.com/office/officeart/2008/layout/VerticalAccentList"/>
    <dgm:cxn modelId="{117CC716-D3B8-4BE7-A0F0-DD1569975D7E}" type="presParOf" srcId="{35021A36-E88E-47E4-BDEC-3A32448F68D7}" destId="{3B8D8B5B-4441-4B89-A6B8-62F9EA650EBA}" srcOrd="7" destOrd="0" presId="urn:microsoft.com/office/officeart/2008/layout/VerticalAccentList"/>
    <dgm:cxn modelId="{39010028-EB90-44A0-B43A-3A0B5284F6BD}" type="presParOf" srcId="{BEC7F4E5-291D-4C02-AFC9-BE3CF66DEDA6}" destId="{73A98F43-C597-4BAC-AA9B-510208EDE146}" srcOrd="2" destOrd="0" presId="urn:microsoft.com/office/officeart/2008/layout/VerticalAccentList"/>
    <dgm:cxn modelId="{73664275-91E8-4270-BAF9-C96D09229050}" type="presParOf" srcId="{BEC7F4E5-291D-4C02-AFC9-BE3CF66DEDA6}" destId="{9819352A-36A0-4CE5-BE87-618A46D62EBB}" srcOrd="3" destOrd="0" presId="urn:microsoft.com/office/officeart/2008/layout/VerticalAccentList"/>
    <dgm:cxn modelId="{5A062D31-1ED8-4301-A1A1-7C7DF4F3F715}" type="presParOf" srcId="{9819352A-36A0-4CE5-BE87-618A46D62EBB}" destId="{66BD0545-4FF0-4D40-BE00-98672A27AB42}" srcOrd="0" destOrd="0" presId="urn:microsoft.com/office/officeart/2008/layout/VerticalAccentList"/>
    <dgm:cxn modelId="{2EE1A6F2-FAF9-48D2-B961-C4FBD0921C85}" type="presParOf" srcId="{BEC7F4E5-291D-4C02-AFC9-BE3CF66DEDA6}" destId="{981E032D-A6AE-4E6C-AF6D-DDC50D8536CF}" srcOrd="4" destOrd="0" presId="urn:microsoft.com/office/officeart/2008/layout/VerticalAccentList"/>
    <dgm:cxn modelId="{32CB16F4-D56B-49C6-A49F-1A895ECB918D}" type="presParOf" srcId="{981E032D-A6AE-4E6C-AF6D-DDC50D8536CF}" destId="{92FE1E89-5230-453B-9A35-0299FBC69153}" srcOrd="0" destOrd="0" presId="urn:microsoft.com/office/officeart/2008/layout/VerticalAccentList"/>
    <dgm:cxn modelId="{5C9E98DD-9E71-4267-93EB-D353A66565A7}" type="presParOf" srcId="{981E032D-A6AE-4E6C-AF6D-DDC50D8536CF}" destId="{BE6BB5F2-B130-42EE-93DB-7EE529476997}" srcOrd="1" destOrd="0" presId="urn:microsoft.com/office/officeart/2008/layout/VerticalAccentList"/>
    <dgm:cxn modelId="{C9CBCFD3-8388-4BF9-82CA-B552A6FF37A8}" type="presParOf" srcId="{981E032D-A6AE-4E6C-AF6D-DDC50D8536CF}" destId="{5FAE31AF-7CCB-4ABC-AA01-07E41C7649BC}" srcOrd="2" destOrd="0" presId="urn:microsoft.com/office/officeart/2008/layout/VerticalAccentList"/>
    <dgm:cxn modelId="{B1372E3E-2CF7-45D4-9B83-ECFCF3D4D2B3}" type="presParOf" srcId="{981E032D-A6AE-4E6C-AF6D-DDC50D8536CF}" destId="{0D0AED17-4706-4EE9-A0D7-81A443229BEB}" srcOrd="3" destOrd="0" presId="urn:microsoft.com/office/officeart/2008/layout/VerticalAccentList"/>
    <dgm:cxn modelId="{C99EBAB4-FDE1-4E2E-B3DA-B4E529DF8342}" type="presParOf" srcId="{981E032D-A6AE-4E6C-AF6D-DDC50D8536CF}" destId="{07109335-5CCB-48FA-8431-E477680A89DA}" srcOrd="4" destOrd="0" presId="urn:microsoft.com/office/officeart/2008/layout/VerticalAccentList"/>
    <dgm:cxn modelId="{FAE037D5-8D3D-4E81-A1D3-DFA51925C370}" type="presParOf" srcId="{981E032D-A6AE-4E6C-AF6D-DDC50D8536CF}" destId="{99244B1C-C142-4C01-93BC-9BC8C0369BE6}" srcOrd="5" destOrd="0" presId="urn:microsoft.com/office/officeart/2008/layout/VerticalAccentList"/>
    <dgm:cxn modelId="{8695F5E4-EDD7-40E0-BAE2-BFD6CA883572}" type="presParOf" srcId="{981E032D-A6AE-4E6C-AF6D-DDC50D8536CF}" destId="{9C7CF91F-0AD6-4518-A4B5-4B329D53ADE2}" srcOrd="6" destOrd="0" presId="urn:microsoft.com/office/officeart/2008/layout/VerticalAccentList"/>
    <dgm:cxn modelId="{02F32666-1C35-472E-8C68-6369EAEA3290}" type="presParOf" srcId="{981E032D-A6AE-4E6C-AF6D-DDC50D8536CF}" destId="{BB8222E8-3604-4F0C-9BE0-43E5F6DC9143}" srcOrd="7" destOrd="0" presId="urn:microsoft.com/office/officeart/2008/layout/VerticalAccentList"/>
    <dgm:cxn modelId="{C3A0E134-4ADE-445C-A839-27CC2EE69046}" type="presParOf" srcId="{BEC7F4E5-291D-4C02-AFC9-BE3CF66DEDA6}" destId="{96624815-BC12-4167-900E-A604119608D0}" srcOrd="5" destOrd="0" presId="urn:microsoft.com/office/officeart/2008/layout/VerticalAccentList"/>
    <dgm:cxn modelId="{3CC34410-F976-46FE-9977-0EEA646624F7}" type="presParOf" srcId="{BEC7F4E5-291D-4C02-AFC9-BE3CF66DEDA6}" destId="{74D37653-3744-4D4D-B5BC-11871EC5FB88}" srcOrd="6" destOrd="0" presId="urn:microsoft.com/office/officeart/2008/layout/VerticalAccentList"/>
    <dgm:cxn modelId="{C1509217-FF6E-48C2-AEDC-7C13E79267A7}" type="presParOf" srcId="{74D37653-3744-4D4D-B5BC-11871EC5FB88}" destId="{DB7DA05F-5549-4346-A281-71384871E147}" srcOrd="0" destOrd="0" presId="urn:microsoft.com/office/officeart/2008/layout/VerticalAccentList"/>
    <dgm:cxn modelId="{4B875ECB-3CF4-42AC-A893-077EFD165B8E}" type="presParOf" srcId="{BEC7F4E5-291D-4C02-AFC9-BE3CF66DEDA6}" destId="{BDCC49EF-253B-433C-86A6-BC07050D64CF}" srcOrd="7" destOrd="0" presId="urn:microsoft.com/office/officeart/2008/layout/VerticalAccentList"/>
    <dgm:cxn modelId="{F0C5F169-3177-4B9B-9D94-A054D78F848D}" type="presParOf" srcId="{BDCC49EF-253B-433C-86A6-BC07050D64CF}" destId="{48ED1FB3-EC7C-423F-A227-BE1006C89816}" srcOrd="0" destOrd="0" presId="urn:microsoft.com/office/officeart/2008/layout/VerticalAccentList"/>
    <dgm:cxn modelId="{789FEC0C-F825-4612-854A-2342EE95123E}" type="presParOf" srcId="{BDCC49EF-253B-433C-86A6-BC07050D64CF}" destId="{846DBEB9-4545-40B3-B479-4089BB81A6D1}" srcOrd="1" destOrd="0" presId="urn:microsoft.com/office/officeart/2008/layout/VerticalAccentList"/>
    <dgm:cxn modelId="{EA9BA6B3-79A4-476D-831F-F0B5C4028A64}" type="presParOf" srcId="{BDCC49EF-253B-433C-86A6-BC07050D64CF}" destId="{9EB5B31E-28F3-4E3D-B300-D99E79D47871}" srcOrd="2" destOrd="0" presId="urn:microsoft.com/office/officeart/2008/layout/VerticalAccentList"/>
    <dgm:cxn modelId="{0410F8B9-45CA-4F62-A07C-C820C00959C5}" type="presParOf" srcId="{BDCC49EF-253B-433C-86A6-BC07050D64CF}" destId="{58D44487-6680-43DA-8F44-57F98594F43D}" srcOrd="3" destOrd="0" presId="urn:microsoft.com/office/officeart/2008/layout/VerticalAccentList"/>
    <dgm:cxn modelId="{BC2C784E-8FC2-40D9-B97F-B9093FF42FF3}" type="presParOf" srcId="{BDCC49EF-253B-433C-86A6-BC07050D64CF}" destId="{0A4038A4-1630-47C6-ADDF-FC99069174D9}" srcOrd="4" destOrd="0" presId="urn:microsoft.com/office/officeart/2008/layout/VerticalAccentList"/>
    <dgm:cxn modelId="{892114AD-12B6-4345-9FA3-750FDCC547D7}" type="presParOf" srcId="{BDCC49EF-253B-433C-86A6-BC07050D64CF}" destId="{4CAE7C47-BC26-4F0C-80AF-8B2DCBC93780}" srcOrd="5" destOrd="0" presId="urn:microsoft.com/office/officeart/2008/layout/VerticalAccentList"/>
    <dgm:cxn modelId="{F5B98D2F-2413-44FD-A2A9-65D566C8CA40}" type="presParOf" srcId="{BDCC49EF-253B-433C-86A6-BC07050D64CF}" destId="{84ACD89B-32C7-4581-A4FA-04CB6F1074FE}" srcOrd="6" destOrd="0" presId="urn:microsoft.com/office/officeart/2008/layout/VerticalAccentList"/>
    <dgm:cxn modelId="{BF95D411-BAA9-477A-97AC-995A5573A523}" type="presParOf" srcId="{BDCC49EF-253B-433C-86A6-BC07050D64CF}" destId="{6280C605-F67E-43E4-BC25-9A27E5D18E6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E58D48E-1C36-4E5A-95F7-98D48468E90D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9CFEB70-2F0E-4417-805B-68956647F324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goal: teach using lct</a:t>
          </a:r>
          <a:endParaRPr lang="en-US" sz="2400" b="0" dirty="0">
            <a:solidFill>
              <a:schemeClr val="tx1"/>
            </a:solidFill>
          </a:endParaRPr>
        </a:p>
      </dgm:t>
    </dgm:pt>
    <dgm:pt modelId="{6794739D-D514-4B47-8382-653ED4633C54}" type="parTrans" cxnId="{C0C48515-D8D3-4732-B4F7-1CF9F81C79AD}">
      <dgm:prSet/>
      <dgm:spPr/>
      <dgm:t>
        <a:bodyPr/>
        <a:lstStyle/>
        <a:p>
          <a:endParaRPr lang="en-US"/>
        </a:p>
      </dgm:t>
    </dgm:pt>
    <dgm:pt modelId="{1897DBF7-9586-40A6-A051-005CDB1D77FD}" type="sibTrans" cxnId="{C0C48515-D8D3-4732-B4F7-1CF9F81C79AD}">
      <dgm:prSet/>
      <dgm:spPr/>
      <dgm:t>
        <a:bodyPr/>
        <a:lstStyle/>
        <a:p>
          <a:endParaRPr lang="en-US" dirty="0"/>
        </a:p>
      </dgm:t>
    </dgm:pt>
    <dgm:pt modelId="{4110F5B6-832B-4559-846F-77CBB7BB7DD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educate</a:t>
          </a:r>
          <a:endParaRPr lang="en-US" sz="2400" dirty="0">
            <a:solidFill>
              <a:schemeClr val="tx1"/>
            </a:solidFill>
          </a:endParaRPr>
        </a:p>
      </dgm:t>
    </dgm:pt>
    <dgm:pt modelId="{C2DE8F55-A25F-4608-928A-56E15FBD5B98}" type="parTrans" cxnId="{C234C67A-4ACB-49EE-9E2A-DE4418BE6D4E}">
      <dgm:prSet/>
      <dgm:spPr/>
      <dgm:t>
        <a:bodyPr/>
        <a:lstStyle/>
        <a:p>
          <a:endParaRPr lang="en-US"/>
        </a:p>
      </dgm:t>
    </dgm:pt>
    <dgm:pt modelId="{B369797C-6FB9-41A2-98B4-CA8AFE058897}" type="sibTrans" cxnId="{C234C67A-4ACB-49EE-9E2A-DE4418BE6D4E}">
      <dgm:prSet/>
      <dgm:spPr/>
      <dgm:t>
        <a:bodyPr/>
        <a:lstStyle/>
        <a:p>
          <a:endParaRPr lang="en-US" dirty="0"/>
        </a:p>
      </dgm:t>
    </dgm:pt>
    <dgm:pt modelId="{AC7C2A63-C4E3-409B-AA48-0F38468638F8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58 faculty</a:t>
          </a:r>
          <a:endParaRPr lang="en-US" sz="2400" dirty="0">
            <a:solidFill>
              <a:schemeClr val="tx1"/>
            </a:solidFill>
          </a:endParaRPr>
        </a:p>
      </dgm:t>
    </dgm:pt>
    <dgm:pt modelId="{FED6645B-A026-43B2-ACC8-9C935FE51208}" type="parTrans" cxnId="{339D37D9-D845-4A45-97AC-8A21D7D4F099}">
      <dgm:prSet/>
      <dgm:spPr/>
      <dgm:t>
        <a:bodyPr/>
        <a:lstStyle/>
        <a:p>
          <a:endParaRPr lang="en-US"/>
        </a:p>
      </dgm:t>
    </dgm:pt>
    <dgm:pt modelId="{44BB39C6-E28B-4EBC-88D0-AC0437D07DD3}" type="sibTrans" cxnId="{339D37D9-D845-4A45-97AC-8A21D7D4F099}">
      <dgm:prSet/>
      <dgm:spPr/>
      <dgm:t>
        <a:bodyPr/>
        <a:lstStyle/>
        <a:p>
          <a:endParaRPr lang="en-US" dirty="0"/>
        </a:p>
      </dgm:t>
    </dgm:pt>
    <dgm:pt modelId="{C82F8924-4729-4DDF-AD12-FD6360CF69CB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solidFill>
                <a:srgbClr val="FF0000"/>
              </a:solidFill>
            </a:rPr>
            <a:t>discuss </a:t>
          </a:r>
          <a:r>
            <a:rPr lang="en-US" sz="2400" dirty="0" smtClean="0">
              <a:solidFill>
                <a:srgbClr val="FF0000"/>
              </a:solidFill>
            </a:rPr>
            <a:t>findings</a:t>
          </a:r>
          <a:endParaRPr lang="en-US" sz="2400" dirty="0">
            <a:solidFill>
              <a:srgbClr val="FF0000"/>
            </a:solidFill>
          </a:endParaRPr>
        </a:p>
      </dgm:t>
    </dgm:pt>
    <dgm:pt modelId="{11050000-1C68-4B61-A7D5-AA36A16C15AE}" type="parTrans" cxnId="{75E2A078-040F-411F-8113-D1CB04DE14EA}">
      <dgm:prSet/>
      <dgm:spPr/>
      <dgm:t>
        <a:bodyPr/>
        <a:lstStyle/>
        <a:p>
          <a:endParaRPr lang="en-US"/>
        </a:p>
      </dgm:t>
    </dgm:pt>
    <dgm:pt modelId="{C40F8AE0-8CD7-4EF4-800A-E6113F3F4D67}" type="sibTrans" cxnId="{75E2A078-040F-411F-8113-D1CB04DE14EA}">
      <dgm:prSet/>
      <dgm:spPr/>
      <dgm:t>
        <a:bodyPr/>
        <a:lstStyle/>
        <a:p>
          <a:endParaRPr lang="en-US" dirty="0"/>
        </a:p>
      </dgm:t>
    </dgm:pt>
    <dgm:pt modelId="{FC080DF2-A21D-484A-8F4B-CF311780D7C6}">
      <dgm:prSet phldrT="[Text]" custT="1"/>
      <dgm:spPr/>
      <dgm:t>
        <a:bodyPr/>
        <a:lstStyle/>
        <a:p>
          <a:r>
            <a:rPr lang="en-US" sz="2400" dirty="0"/>
            <a:t>use </a:t>
          </a:r>
          <a:r>
            <a:rPr lang="en-US" sz="2400" dirty="0" smtClean="0"/>
            <a:t>data</a:t>
          </a:r>
          <a:endParaRPr lang="en-US" sz="2400" dirty="0"/>
        </a:p>
      </dgm:t>
    </dgm:pt>
    <dgm:pt modelId="{17D7E507-31A5-4D01-BF67-025D48E0D275}" type="parTrans" cxnId="{B0E69F69-1512-48B2-A484-945A17E01E93}">
      <dgm:prSet/>
      <dgm:spPr/>
      <dgm:t>
        <a:bodyPr/>
        <a:lstStyle/>
        <a:p>
          <a:endParaRPr lang="en-US"/>
        </a:p>
      </dgm:t>
    </dgm:pt>
    <dgm:pt modelId="{C8CA6889-C817-427C-ADED-459AB8DA394D}" type="sibTrans" cxnId="{B0E69F69-1512-48B2-A484-945A17E01E93}">
      <dgm:prSet/>
      <dgm:spPr/>
      <dgm:t>
        <a:bodyPr/>
        <a:lstStyle/>
        <a:p>
          <a:endParaRPr lang="en-US" dirty="0"/>
        </a:p>
      </dgm:t>
    </dgm:pt>
    <dgm:pt modelId="{6D29CD49-8F18-4226-9668-39FC231F8559}" type="pres">
      <dgm:prSet presAssocID="{DE58D48E-1C36-4E5A-95F7-98D48468E9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3E3B6B-FBE3-449C-8A07-8BA86C519D2A}" type="pres">
      <dgm:prSet presAssocID="{89CFEB70-2F0E-4417-805B-68956647F324}" presName="node" presStyleLbl="node1" presStyleIdx="0" presStyleCnt="5" custScaleX="113004" custRadScaleRad="100106" custRadScaleInc="7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912B2-51F3-430B-BE09-C080C2F239C1}" type="pres">
      <dgm:prSet presAssocID="{1897DBF7-9586-40A6-A051-005CDB1D77F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83186FD-ABF8-44C9-8F2C-BCE86527C42A}" type="pres">
      <dgm:prSet presAssocID="{1897DBF7-9586-40A6-A051-005CDB1D77F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D4AB8E9-CF9C-4371-9BB0-A1505F957588}" type="pres">
      <dgm:prSet presAssocID="{4110F5B6-832B-4559-846F-77CBB7BB7DD5}" presName="node" presStyleLbl="node1" presStyleIdx="1" presStyleCnt="5" custScaleX="119687" custScaleY="106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2A4FF-13F3-4268-BEDA-7D923C68A19F}" type="pres">
      <dgm:prSet presAssocID="{B369797C-6FB9-41A2-98B4-CA8AFE05889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A5C2FD-6BED-4760-ADB3-5B3A628F9D25}" type="pres">
      <dgm:prSet presAssocID="{B369797C-6FB9-41A2-98B4-CA8AFE05889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6F95290-D20B-4CB9-9BB1-D554E861169D}" type="pres">
      <dgm:prSet presAssocID="{AC7C2A63-C4E3-409B-AA48-0F38468638F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A3312-C308-43A0-9A2C-164953CF2D57}" type="pres">
      <dgm:prSet presAssocID="{44BB39C6-E28B-4EBC-88D0-AC0437D07D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39083F0-4B7A-43B8-9F3D-9C78617E4F00}" type="pres">
      <dgm:prSet presAssocID="{44BB39C6-E28B-4EBC-88D0-AC0437D07D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4F184C4-4A0F-428F-85F0-6EC8793A9AB3}" type="pres">
      <dgm:prSet presAssocID="{C82F8924-4729-4DDF-AD12-FD6360CF69CB}" presName="node" presStyleLbl="node1" presStyleIdx="3" presStyleCnt="5" custScaleX="117286" custRadScaleRad="98711" custRadScaleInc="2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BB3FD-1D90-4D5D-81C0-D86400C9606D}" type="pres">
      <dgm:prSet presAssocID="{C40F8AE0-8CD7-4EF4-800A-E6113F3F4D6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35A5140-68CF-4761-A24A-4ADC7D138E6D}" type="pres">
      <dgm:prSet presAssocID="{C40F8AE0-8CD7-4EF4-800A-E6113F3F4D6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8432C4C-2C4E-443F-9709-DD8B9CA9D90D}" type="pres">
      <dgm:prSet presAssocID="{FC080DF2-A21D-484A-8F4B-CF311780D7C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824AB-8338-4B02-81C6-2B1D3DB9F9AA}" type="pres">
      <dgm:prSet presAssocID="{C8CA6889-C817-427C-ADED-459AB8DA394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9D38565-3DC3-4367-9F65-0646FD34B12B}" type="pres">
      <dgm:prSet presAssocID="{C8CA6889-C817-427C-ADED-459AB8DA394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97E12CD-B1E5-4474-B04B-5C892C6DABEC}" type="presOf" srcId="{AC7C2A63-C4E3-409B-AA48-0F38468638F8}" destId="{36F95290-D20B-4CB9-9BB1-D554E861169D}" srcOrd="0" destOrd="0" presId="urn:microsoft.com/office/officeart/2005/8/layout/cycle2"/>
    <dgm:cxn modelId="{1E43E6DB-CDFD-4094-A5C9-8C09D31A83DB}" type="presOf" srcId="{C82F8924-4729-4DDF-AD12-FD6360CF69CB}" destId="{D4F184C4-4A0F-428F-85F0-6EC8793A9AB3}" srcOrd="0" destOrd="0" presId="urn:microsoft.com/office/officeart/2005/8/layout/cycle2"/>
    <dgm:cxn modelId="{F21976BA-2DD2-4979-89E5-F85156B6D1A4}" type="presOf" srcId="{44BB39C6-E28B-4EBC-88D0-AC0437D07DD3}" destId="{139083F0-4B7A-43B8-9F3D-9C78617E4F00}" srcOrd="1" destOrd="0" presId="urn:microsoft.com/office/officeart/2005/8/layout/cycle2"/>
    <dgm:cxn modelId="{1AB38139-A3E4-4AA2-B9BC-941BBC99F2FC}" type="presOf" srcId="{C8CA6889-C817-427C-ADED-459AB8DA394D}" destId="{39D38565-3DC3-4367-9F65-0646FD34B12B}" srcOrd="1" destOrd="0" presId="urn:microsoft.com/office/officeart/2005/8/layout/cycle2"/>
    <dgm:cxn modelId="{4C025833-EECB-491B-8CDB-4901B0A5FD25}" type="presOf" srcId="{1897DBF7-9586-40A6-A051-005CDB1D77FD}" destId="{483186FD-ABF8-44C9-8F2C-BCE86527C42A}" srcOrd="1" destOrd="0" presId="urn:microsoft.com/office/officeart/2005/8/layout/cycle2"/>
    <dgm:cxn modelId="{D06B2CB0-BDC3-469A-A874-56B52AA36DAA}" type="presOf" srcId="{B369797C-6FB9-41A2-98B4-CA8AFE058897}" destId="{00A5C2FD-6BED-4760-ADB3-5B3A628F9D25}" srcOrd="1" destOrd="0" presId="urn:microsoft.com/office/officeart/2005/8/layout/cycle2"/>
    <dgm:cxn modelId="{1FC9F5FA-A8DB-4FB3-83DD-0102673905DF}" type="presOf" srcId="{89CFEB70-2F0E-4417-805B-68956647F324}" destId="{B33E3B6B-FBE3-449C-8A07-8BA86C519D2A}" srcOrd="0" destOrd="0" presId="urn:microsoft.com/office/officeart/2005/8/layout/cycle2"/>
    <dgm:cxn modelId="{879BA826-B266-4EF0-9386-4731123C84DC}" type="presOf" srcId="{C40F8AE0-8CD7-4EF4-800A-E6113F3F4D67}" destId="{DE3BB3FD-1D90-4D5D-81C0-D86400C9606D}" srcOrd="0" destOrd="0" presId="urn:microsoft.com/office/officeart/2005/8/layout/cycle2"/>
    <dgm:cxn modelId="{C234C67A-4ACB-49EE-9E2A-DE4418BE6D4E}" srcId="{DE58D48E-1C36-4E5A-95F7-98D48468E90D}" destId="{4110F5B6-832B-4559-846F-77CBB7BB7DD5}" srcOrd="1" destOrd="0" parTransId="{C2DE8F55-A25F-4608-928A-56E15FBD5B98}" sibTransId="{B369797C-6FB9-41A2-98B4-CA8AFE058897}"/>
    <dgm:cxn modelId="{09354D74-7350-4AEE-BE8E-96B4F0F503BB}" type="presOf" srcId="{FC080DF2-A21D-484A-8F4B-CF311780D7C6}" destId="{48432C4C-2C4E-443F-9709-DD8B9CA9D90D}" srcOrd="0" destOrd="0" presId="urn:microsoft.com/office/officeart/2005/8/layout/cycle2"/>
    <dgm:cxn modelId="{A8308C9E-A1ED-428D-8BBE-FD79B8047377}" type="presOf" srcId="{1897DBF7-9586-40A6-A051-005CDB1D77FD}" destId="{399912B2-51F3-430B-BE09-C080C2F239C1}" srcOrd="0" destOrd="0" presId="urn:microsoft.com/office/officeart/2005/8/layout/cycle2"/>
    <dgm:cxn modelId="{601EC7F6-8BE1-4E06-B912-77639697B44A}" type="presOf" srcId="{C8CA6889-C817-427C-ADED-459AB8DA394D}" destId="{A65824AB-8338-4B02-81C6-2B1D3DB9F9AA}" srcOrd="0" destOrd="0" presId="urn:microsoft.com/office/officeart/2005/8/layout/cycle2"/>
    <dgm:cxn modelId="{AC886B78-CFEC-4D9C-83BD-F1759050EF3F}" type="presOf" srcId="{4110F5B6-832B-4559-846F-77CBB7BB7DD5}" destId="{DD4AB8E9-CF9C-4371-9BB0-A1505F957588}" srcOrd="0" destOrd="0" presId="urn:microsoft.com/office/officeart/2005/8/layout/cycle2"/>
    <dgm:cxn modelId="{75E2A078-040F-411F-8113-D1CB04DE14EA}" srcId="{DE58D48E-1C36-4E5A-95F7-98D48468E90D}" destId="{C82F8924-4729-4DDF-AD12-FD6360CF69CB}" srcOrd="3" destOrd="0" parTransId="{11050000-1C68-4B61-A7D5-AA36A16C15AE}" sibTransId="{C40F8AE0-8CD7-4EF4-800A-E6113F3F4D67}"/>
    <dgm:cxn modelId="{339D37D9-D845-4A45-97AC-8A21D7D4F099}" srcId="{DE58D48E-1C36-4E5A-95F7-98D48468E90D}" destId="{AC7C2A63-C4E3-409B-AA48-0F38468638F8}" srcOrd="2" destOrd="0" parTransId="{FED6645B-A026-43B2-ACC8-9C935FE51208}" sibTransId="{44BB39C6-E28B-4EBC-88D0-AC0437D07DD3}"/>
    <dgm:cxn modelId="{74CD65CF-B539-4626-8D04-81BB3E3EED90}" type="presOf" srcId="{44BB39C6-E28B-4EBC-88D0-AC0437D07DD3}" destId="{02EA3312-C308-43A0-9A2C-164953CF2D57}" srcOrd="0" destOrd="0" presId="urn:microsoft.com/office/officeart/2005/8/layout/cycle2"/>
    <dgm:cxn modelId="{798AAF3E-7602-4C16-A9ED-930CDC094EAD}" type="presOf" srcId="{B369797C-6FB9-41A2-98B4-CA8AFE058897}" destId="{C9C2A4FF-13F3-4268-BEDA-7D923C68A19F}" srcOrd="0" destOrd="0" presId="urn:microsoft.com/office/officeart/2005/8/layout/cycle2"/>
    <dgm:cxn modelId="{A23D5CE7-4024-4B77-90BB-6131B9296E82}" type="presOf" srcId="{C40F8AE0-8CD7-4EF4-800A-E6113F3F4D67}" destId="{B35A5140-68CF-4761-A24A-4ADC7D138E6D}" srcOrd="1" destOrd="0" presId="urn:microsoft.com/office/officeart/2005/8/layout/cycle2"/>
    <dgm:cxn modelId="{932A4D74-799A-4D5F-9402-45BD0FBE95D4}" type="presOf" srcId="{DE58D48E-1C36-4E5A-95F7-98D48468E90D}" destId="{6D29CD49-8F18-4226-9668-39FC231F8559}" srcOrd="0" destOrd="0" presId="urn:microsoft.com/office/officeart/2005/8/layout/cycle2"/>
    <dgm:cxn modelId="{B0E69F69-1512-48B2-A484-945A17E01E93}" srcId="{DE58D48E-1C36-4E5A-95F7-98D48468E90D}" destId="{FC080DF2-A21D-484A-8F4B-CF311780D7C6}" srcOrd="4" destOrd="0" parTransId="{17D7E507-31A5-4D01-BF67-025D48E0D275}" sibTransId="{C8CA6889-C817-427C-ADED-459AB8DA394D}"/>
    <dgm:cxn modelId="{C0C48515-D8D3-4732-B4F7-1CF9F81C79AD}" srcId="{DE58D48E-1C36-4E5A-95F7-98D48468E90D}" destId="{89CFEB70-2F0E-4417-805B-68956647F324}" srcOrd="0" destOrd="0" parTransId="{6794739D-D514-4B47-8382-653ED4633C54}" sibTransId="{1897DBF7-9586-40A6-A051-005CDB1D77FD}"/>
    <dgm:cxn modelId="{3AB15F2F-9BC8-4C66-A1A1-F49ABFFBF536}" type="presParOf" srcId="{6D29CD49-8F18-4226-9668-39FC231F8559}" destId="{B33E3B6B-FBE3-449C-8A07-8BA86C519D2A}" srcOrd="0" destOrd="0" presId="urn:microsoft.com/office/officeart/2005/8/layout/cycle2"/>
    <dgm:cxn modelId="{5C048256-4490-47A3-B12D-38E3B86A1FF4}" type="presParOf" srcId="{6D29CD49-8F18-4226-9668-39FC231F8559}" destId="{399912B2-51F3-430B-BE09-C080C2F239C1}" srcOrd="1" destOrd="0" presId="urn:microsoft.com/office/officeart/2005/8/layout/cycle2"/>
    <dgm:cxn modelId="{81D73AA9-1182-468D-BD11-7404EA1B4F25}" type="presParOf" srcId="{399912B2-51F3-430B-BE09-C080C2F239C1}" destId="{483186FD-ABF8-44C9-8F2C-BCE86527C42A}" srcOrd="0" destOrd="0" presId="urn:microsoft.com/office/officeart/2005/8/layout/cycle2"/>
    <dgm:cxn modelId="{83971453-C09A-47CA-9C60-F33867392786}" type="presParOf" srcId="{6D29CD49-8F18-4226-9668-39FC231F8559}" destId="{DD4AB8E9-CF9C-4371-9BB0-A1505F957588}" srcOrd="2" destOrd="0" presId="urn:microsoft.com/office/officeart/2005/8/layout/cycle2"/>
    <dgm:cxn modelId="{57F0334F-1879-4A6F-AAD6-51B221E74823}" type="presParOf" srcId="{6D29CD49-8F18-4226-9668-39FC231F8559}" destId="{C9C2A4FF-13F3-4268-BEDA-7D923C68A19F}" srcOrd="3" destOrd="0" presId="urn:microsoft.com/office/officeart/2005/8/layout/cycle2"/>
    <dgm:cxn modelId="{8AEDC673-165E-423A-AED8-27EF6B96DD25}" type="presParOf" srcId="{C9C2A4FF-13F3-4268-BEDA-7D923C68A19F}" destId="{00A5C2FD-6BED-4760-ADB3-5B3A628F9D25}" srcOrd="0" destOrd="0" presId="urn:microsoft.com/office/officeart/2005/8/layout/cycle2"/>
    <dgm:cxn modelId="{3CC33ECE-C245-42E6-99E2-D53E4681D8DF}" type="presParOf" srcId="{6D29CD49-8F18-4226-9668-39FC231F8559}" destId="{36F95290-D20B-4CB9-9BB1-D554E861169D}" srcOrd="4" destOrd="0" presId="urn:microsoft.com/office/officeart/2005/8/layout/cycle2"/>
    <dgm:cxn modelId="{FECF9102-3240-46EE-85FC-33AC0B7AC9CF}" type="presParOf" srcId="{6D29CD49-8F18-4226-9668-39FC231F8559}" destId="{02EA3312-C308-43A0-9A2C-164953CF2D57}" srcOrd="5" destOrd="0" presId="urn:microsoft.com/office/officeart/2005/8/layout/cycle2"/>
    <dgm:cxn modelId="{4DBBCA4C-B6B8-4436-B0BE-78D5E6C23464}" type="presParOf" srcId="{02EA3312-C308-43A0-9A2C-164953CF2D57}" destId="{139083F0-4B7A-43B8-9F3D-9C78617E4F00}" srcOrd="0" destOrd="0" presId="urn:microsoft.com/office/officeart/2005/8/layout/cycle2"/>
    <dgm:cxn modelId="{614ED4F6-5EEB-44F2-A5BF-9A6BE50EE74E}" type="presParOf" srcId="{6D29CD49-8F18-4226-9668-39FC231F8559}" destId="{D4F184C4-4A0F-428F-85F0-6EC8793A9AB3}" srcOrd="6" destOrd="0" presId="urn:microsoft.com/office/officeart/2005/8/layout/cycle2"/>
    <dgm:cxn modelId="{AE6B1AA1-3B0E-4390-BED1-EB066A102F2E}" type="presParOf" srcId="{6D29CD49-8F18-4226-9668-39FC231F8559}" destId="{DE3BB3FD-1D90-4D5D-81C0-D86400C9606D}" srcOrd="7" destOrd="0" presId="urn:microsoft.com/office/officeart/2005/8/layout/cycle2"/>
    <dgm:cxn modelId="{9A055AC9-9F26-482F-B95D-6A9AA8B060E1}" type="presParOf" srcId="{DE3BB3FD-1D90-4D5D-81C0-D86400C9606D}" destId="{B35A5140-68CF-4761-A24A-4ADC7D138E6D}" srcOrd="0" destOrd="0" presId="urn:microsoft.com/office/officeart/2005/8/layout/cycle2"/>
    <dgm:cxn modelId="{80ADC6CB-649E-49B8-8F22-2DFD20B748F6}" type="presParOf" srcId="{6D29CD49-8F18-4226-9668-39FC231F8559}" destId="{48432C4C-2C4E-443F-9709-DD8B9CA9D90D}" srcOrd="8" destOrd="0" presId="urn:microsoft.com/office/officeart/2005/8/layout/cycle2"/>
    <dgm:cxn modelId="{260AD1EC-8F3A-454F-912E-78868A2BA1D2}" type="presParOf" srcId="{6D29CD49-8F18-4226-9668-39FC231F8559}" destId="{A65824AB-8338-4B02-81C6-2B1D3DB9F9AA}" srcOrd="9" destOrd="0" presId="urn:microsoft.com/office/officeart/2005/8/layout/cycle2"/>
    <dgm:cxn modelId="{31B4D3C6-EECD-400E-AAB0-5A4EB82C785D}" type="presParOf" srcId="{A65824AB-8338-4B02-81C6-2B1D3DB9F9AA}" destId="{39D38565-3DC3-4367-9F65-0646FD34B12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8A3E81-6016-4448-A04D-1EF8755DEFE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2710BA-DD32-4AFA-9371-A3BEAA5D862C}">
      <dgm:prSet phldrT="[Text]"/>
      <dgm:spPr/>
      <dgm:t>
        <a:bodyPr/>
        <a:lstStyle/>
        <a:p>
          <a:r>
            <a:rPr lang="en-US" dirty="0" smtClean="0"/>
            <a:t>actively engages students in their learning</a:t>
          </a:r>
          <a:endParaRPr lang="en-US" dirty="0"/>
        </a:p>
      </dgm:t>
    </dgm:pt>
    <dgm:pt modelId="{77F142B1-9FCB-4288-8A6A-E5B274538B90}" type="parTrans" cxnId="{F5AACAE4-03E3-464A-ABE7-3FBDFE638C44}">
      <dgm:prSet/>
      <dgm:spPr/>
      <dgm:t>
        <a:bodyPr/>
        <a:lstStyle/>
        <a:p>
          <a:endParaRPr lang="en-US"/>
        </a:p>
      </dgm:t>
    </dgm:pt>
    <dgm:pt modelId="{00721230-17B0-496C-B5E4-39759ACCD670}" type="sibTrans" cxnId="{F5AACAE4-03E3-464A-ABE7-3FBDFE638C44}">
      <dgm:prSet/>
      <dgm:spPr/>
      <dgm:t>
        <a:bodyPr/>
        <a:lstStyle/>
        <a:p>
          <a:endParaRPr lang="en-US"/>
        </a:p>
      </dgm:t>
    </dgm:pt>
    <dgm:pt modelId="{067EE8ED-B0F2-4EB7-A150-93B0B4F9B91D}">
      <dgm:prSet phldrT="[Text]"/>
      <dgm:spPr/>
      <dgm:t>
        <a:bodyPr/>
        <a:lstStyle/>
        <a:p>
          <a:r>
            <a:rPr lang="en-US" dirty="0" smtClean="0"/>
            <a:t>fostering students to take responsibility for learning </a:t>
          </a:r>
          <a:endParaRPr lang="en-US" dirty="0"/>
        </a:p>
      </dgm:t>
    </dgm:pt>
    <dgm:pt modelId="{9485CE7D-3299-45D3-A435-C472728AD1FA}" type="parTrans" cxnId="{07B3D900-65B7-48F5-B789-FB9DB4477D40}">
      <dgm:prSet/>
      <dgm:spPr/>
      <dgm:t>
        <a:bodyPr/>
        <a:lstStyle/>
        <a:p>
          <a:endParaRPr lang="en-US"/>
        </a:p>
      </dgm:t>
    </dgm:pt>
    <dgm:pt modelId="{79953A95-B317-4484-AEAC-3E01BFEE29DB}" type="sibTrans" cxnId="{07B3D900-65B7-48F5-B789-FB9DB4477D40}">
      <dgm:prSet/>
      <dgm:spPr/>
      <dgm:t>
        <a:bodyPr/>
        <a:lstStyle/>
        <a:p>
          <a:endParaRPr lang="en-US"/>
        </a:p>
      </dgm:t>
    </dgm:pt>
    <dgm:pt modelId="{2A07DB07-5C34-4F48-9449-F69AF8FEFE1F}">
      <dgm:prSet phldrT="[Text]"/>
      <dgm:spPr/>
      <dgm:t>
        <a:bodyPr/>
        <a:lstStyle/>
        <a:p>
          <a:r>
            <a:rPr lang="en-US" dirty="0" smtClean="0"/>
            <a:t>providing frequent formative assessments</a:t>
          </a:r>
          <a:endParaRPr lang="en-US" dirty="0"/>
        </a:p>
      </dgm:t>
    </dgm:pt>
    <dgm:pt modelId="{4AA2F0A4-1C26-4A72-89F7-BB032A5DD74F}" type="parTrans" cxnId="{5215A3E3-2364-4733-B4F8-65D19F44B016}">
      <dgm:prSet/>
      <dgm:spPr/>
      <dgm:t>
        <a:bodyPr/>
        <a:lstStyle/>
        <a:p>
          <a:endParaRPr lang="en-US"/>
        </a:p>
      </dgm:t>
    </dgm:pt>
    <dgm:pt modelId="{BC35A3F7-0C1A-4B68-9B3B-53EC9752D491}" type="sibTrans" cxnId="{5215A3E3-2364-4733-B4F8-65D19F44B016}">
      <dgm:prSet/>
      <dgm:spPr/>
      <dgm:t>
        <a:bodyPr/>
        <a:lstStyle/>
        <a:p>
          <a:endParaRPr lang="en-US"/>
        </a:p>
      </dgm:t>
    </dgm:pt>
    <dgm:pt modelId="{9A6AA0C5-8962-44F1-8F41-1B900B346062}" type="pres">
      <dgm:prSet presAssocID="{378A3E81-6016-4448-A04D-1EF8755DEF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E963F0-237A-4D87-B724-1A1514233A37}" type="pres">
      <dgm:prSet presAssocID="{192710BA-DD32-4AFA-9371-A3BEAA5D862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F0E1E-13BF-427A-8488-DCD6EDA3A504}" type="pres">
      <dgm:prSet presAssocID="{00721230-17B0-496C-B5E4-39759ACCD670}" presName="sibTrans" presStyleCnt="0"/>
      <dgm:spPr/>
    </dgm:pt>
    <dgm:pt modelId="{6C5C9D13-93C4-4AD9-9F08-12B44D0BD6B1}" type="pres">
      <dgm:prSet presAssocID="{067EE8ED-B0F2-4EB7-A150-93B0B4F9B9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D788F-178A-41CC-8AAD-3955F6043841}" type="pres">
      <dgm:prSet presAssocID="{79953A95-B317-4484-AEAC-3E01BFEE29DB}" presName="sibTrans" presStyleCnt="0"/>
      <dgm:spPr/>
    </dgm:pt>
    <dgm:pt modelId="{74AE42D9-AC3F-4FF3-8DAD-BE062D8BD701}" type="pres">
      <dgm:prSet presAssocID="{2A07DB07-5C34-4F48-9449-F69AF8FEFE1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651135-A6A5-4E02-85B1-D5C56C03FD2A}" type="presOf" srcId="{378A3E81-6016-4448-A04D-1EF8755DEFE2}" destId="{9A6AA0C5-8962-44F1-8F41-1B900B346062}" srcOrd="0" destOrd="0" presId="urn:microsoft.com/office/officeart/2005/8/layout/hList6"/>
    <dgm:cxn modelId="{5215A3E3-2364-4733-B4F8-65D19F44B016}" srcId="{378A3E81-6016-4448-A04D-1EF8755DEFE2}" destId="{2A07DB07-5C34-4F48-9449-F69AF8FEFE1F}" srcOrd="2" destOrd="0" parTransId="{4AA2F0A4-1C26-4A72-89F7-BB032A5DD74F}" sibTransId="{BC35A3F7-0C1A-4B68-9B3B-53EC9752D491}"/>
    <dgm:cxn modelId="{F5AACAE4-03E3-464A-ABE7-3FBDFE638C44}" srcId="{378A3E81-6016-4448-A04D-1EF8755DEFE2}" destId="{192710BA-DD32-4AFA-9371-A3BEAA5D862C}" srcOrd="0" destOrd="0" parTransId="{77F142B1-9FCB-4288-8A6A-E5B274538B90}" sibTransId="{00721230-17B0-496C-B5E4-39759ACCD670}"/>
    <dgm:cxn modelId="{07B3D900-65B7-48F5-B789-FB9DB4477D40}" srcId="{378A3E81-6016-4448-A04D-1EF8755DEFE2}" destId="{067EE8ED-B0F2-4EB7-A150-93B0B4F9B91D}" srcOrd="1" destOrd="0" parTransId="{9485CE7D-3299-45D3-A435-C472728AD1FA}" sibTransId="{79953A95-B317-4484-AEAC-3E01BFEE29DB}"/>
    <dgm:cxn modelId="{5EA791AC-0A3D-4424-B78F-C02405170D07}" type="presOf" srcId="{192710BA-DD32-4AFA-9371-A3BEAA5D862C}" destId="{4AE963F0-237A-4D87-B724-1A1514233A37}" srcOrd="0" destOrd="0" presId="urn:microsoft.com/office/officeart/2005/8/layout/hList6"/>
    <dgm:cxn modelId="{3EE03C5D-8B2A-49D8-B2B1-D417C548F74E}" type="presOf" srcId="{2A07DB07-5C34-4F48-9449-F69AF8FEFE1F}" destId="{74AE42D9-AC3F-4FF3-8DAD-BE062D8BD701}" srcOrd="0" destOrd="0" presId="urn:microsoft.com/office/officeart/2005/8/layout/hList6"/>
    <dgm:cxn modelId="{A3E1028B-C1BC-40F7-9F1C-0F156376886E}" type="presOf" srcId="{067EE8ED-B0F2-4EB7-A150-93B0B4F9B91D}" destId="{6C5C9D13-93C4-4AD9-9F08-12B44D0BD6B1}" srcOrd="0" destOrd="0" presId="urn:microsoft.com/office/officeart/2005/8/layout/hList6"/>
    <dgm:cxn modelId="{CF976FF3-0D63-44B0-A7F5-A3702B045678}" type="presParOf" srcId="{9A6AA0C5-8962-44F1-8F41-1B900B346062}" destId="{4AE963F0-237A-4D87-B724-1A1514233A37}" srcOrd="0" destOrd="0" presId="urn:microsoft.com/office/officeart/2005/8/layout/hList6"/>
    <dgm:cxn modelId="{FA887361-32B4-4FF0-ACC5-E7F254B98022}" type="presParOf" srcId="{9A6AA0C5-8962-44F1-8F41-1B900B346062}" destId="{6CFF0E1E-13BF-427A-8488-DCD6EDA3A504}" srcOrd="1" destOrd="0" presId="urn:microsoft.com/office/officeart/2005/8/layout/hList6"/>
    <dgm:cxn modelId="{DF09C81A-C0AE-4D6D-A85D-6392B001EA60}" type="presParOf" srcId="{9A6AA0C5-8962-44F1-8F41-1B900B346062}" destId="{6C5C9D13-93C4-4AD9-9F08-12B44D0BD6B1}" srcOrd="2" destOrd="0" presId="urn:microsoft.com/office/officeart/2005/8/layout/hList6"/>
    <dgm:cxn modelId="{112D5400-2280-4D21-8BD7-FAC8EC852F28}" type="presParOf" srcId="{9A6AA0C5-8962-44F1-8F41-1B900B346062}" destId="{7F4D788F-178A-41CC-8AAD-3955F6043841}" srcOrd="3" destOrd="0" presId="urn:microsoft.com/office/officeart/2005/8/layout/hList6"/>
    <dgm:cxn modelId="{2A4C3630-7405-4B5F-8E8F-3C153AD795B1}" type="presParOf" srcId="{9A6AA0C5-8962-44F1-8F41-1B900B346062}" destId="{74AE42D9-AC3F-4FF3-8DAD-BE062D8BD70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0AB74B5-F3E3-4734-A088-61BAE2DB210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FA53EC-E856-4290-8A37-AA050C3645E1}">
      <dgm:prSet phldrT="[Text]" custT="1"/>
      <dgm:spPr/>
      <dgm:t>
        <a:bodyPr/>
        <a:lstStyle/>
        <a:p>
          <a:r>
            <a:rPr lang="en-US" sz="2800" dirty="0" smtClean="0"/>
            <a:t>data collection method itself was an effective faculty development vehicle </a:t>
          </a:r>
          <a:endParaRPr lang="en-US" sz="2800" dirty="0"/>
        </a:p>
      </dgm:t>
    </dgm:pt>
    <dgm:pt modelId="{3125691E-2F8A-4190-B476-7C573C7B35E0}" type="parTrans" cxnId="{5283DF45-B989-478E-B2AB-34A1A6B2DB95}">
      <dgm:prSet/>
      <dgm:spPr/>
      <dgm:t>
        <a:bodyPr/>
        <a:lstStyle/>
        <a:p>
          <a:endParaRPr lang="en-US"/>
        </a:p>
      </dgm:t>
    </dgm:pt>
    <dgm:pt modelId="{BA9AABF9-64DF-4BFE-B20A-B6315878C760}" type="sibTrans" cxnId="{5283DF45-B989-478E-B2AB-34A1A6B2DB95}">
      <dgm:prSet/>
      <dgm:spPr/>
      <dgm:t>
        <a:bodyPr/>
        <a:lstStyle/>
        <a:p>
          <a:endParaRPr lang="en-US"/>
        </a:p>
      </dgm:t>
    </dgm:pt>
    <dgm:pt modelId="{31F3CC86-5956-42EA-9C8B-887474BC3C2E}">
      <dgm:prSet phldrT="[Text]" custT="1"/>
      <dgm:spPr/>
      <dgm:t>
        <a:bodyPr/>
        <a:lstStyle/>
        <a:p>
          <a:r>
            <a:rPr lang="en-US" sz="2800" dirty="0" smtClean="0"/>
            <a:t>need to be very explicit in explaining teaching methods and why  use them</a:t>
          </a:r>
          <a:endParaRPr lang="en-US" sz="2800" dirty="0"/>
        </a:p>
      </dgm:t>
    </dgm:pt>
    <dgm:pt modelId="{98A83420-D6EA-4849-B7EE-A3B8A5B16C05}" type="parTrans" cxnId="{2E812B98-CDF8-43AB-94F8-4AA4F65714A5}">
      <dgm:prSet/>
      <dgm:spPr/>
      <dgm:t>
        <a:bodyPr/>
        <a:lstStyle/>
        <a:p>
          <a:endParaRPr lang="en-US"/>
        </a:p>
      </dgm:t>
    </dgm:pt>
    <dgm:pt modelId="{627317A0-39CA-4017-A42A-EB4F874CDC25}" type="sibTrans" cxnId="{2E812B98-CDF8-43AB-94F8-4AA4F65714A5}">
      <dgm:prSet/>
      <dgm:spPr/>
      <dgm:t>
        <a:bodyPr/>
        <a:lstStyle/>
        <a:p>
          <a:endParaRPr lang="en-US"/>
        </a:p>
      </dgm:t>
    </dgm:pt>
    <dgm:pt modelId="{30B16066-AD15-40CD-9E1D-349D68640FDF}">
      <dgm:prSet phldrT="[Text]" custT="1"/>
      <dgm:spPr/>
      <dgm:t>
        <a:bodyPr/>
        <a:lstStyle/>
        <a:p>
          <a:r>
            <a:rPr lang="en-US" sz="2800" dirty="0" smtClean="0"/>
            <a:t>some departments were doing effective, in-services in department meetings on teaching</a:t>
          </a:r>
          <a:endParaRPr lang="en-US" sz="2800" dirty="0"/>
        </a:p>
      </dgm:t>
    </dgm:pt>
    <dgm:pt modelId="{2760C1DA-AA3C-43E3-BB31-5670D9232E6C}" type="parTrans" cxnId="{BDD35A55-6796-4C4F-8F89-EB26C8429FEB}">
      <dgm:prSet/>
      <dgm:spPr/>
      <dgm:t>
        <a:bodyPr/>
        <a:lstStyle/>
        <a:p>
          <a:endParaRPr lang="en-US"/>
        </a:p>
      </dgm:t>
    </dgm:pt>
    <dgm:pt modelId="{3A6066BA-4CFE-404C-96A5-ADAF15CDB9F6}" type="sibTrans" cxnId="{BDD35A55-6796-4C4F-8F89-EB26C8429FEB}">
      <dgm:prSet/>
      <dgm:spPr/>
      <dgm:t>
        <a:bodyPr/>
        <a:lstStyle/>
        <a:p>
          <a:endParaRPr lang="en-US"/>
        </a:p>
      </dgm:t>
    </dgm:pt>
    <dgm:pt modelId="{875B0F33-3E1F-447E-8516-A3D024A7485C}" type="pres">
      <dgm:prSet presAssocID="{A0AB74B5-F3E3-4734-A088-61BAE2DB2103}" presName="linear" presStyleCnt="0">
        <dgm:presLayoutVars>
          <dgm:dir/>
          <dgm:animLvl val="lvl"/>
          <dgm:resizeHandles val="exact"/>
        </dgm:presLayoutVars>
      </dgm:prSet>
      <dgm:spPr/>
    </dgm:pt>
    <dgm:pt modelId="{484C74F4-7AF8-4B8C-B49C-F152CEBAD4FE}" type="pres">
      <dgm:prSet presAssocID="{72FA53EC-E856-4290-8A37-AA050C3645E1}" presName="parentLin" presStyleCnt="0"/>
      <dgm:spPr/>
    </dgm:pt>
    <dgm:pt modelId="{B612F377-E356-4EF8-A54C-D56D464DBC00}" type="pres">
      <dgm:prSet presAssocID="{72FA53EC-E856-4290-8A37-AA050C3645E1}" presName="parentLeftMargin" presStyleLbl="node1" presStyleIdx="0" presStyleCnt="3"/>
      <dgm:spPr/>
    </dgm:pt>
    <dgm:pt modelId="{DA827CAA-C59C-4CCD-B71A-D0777C8423E1}" type="pres">
      <dgm:prSet presAssocID="{72FA53EC-E856-4290-8A37-AA050C3645E1}" presName="parentText" presStyleLbl="node1" presStyleIdx="0" presStyleCnt="3" custScaleX="106349" custScaleY="115184" custLinFactNeighborX="48148" custLinFactNeighborY="-193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78BF0-799E-43D5-8EBA-66B3B3982FA6}" type="pres">
      <dgm:prSet presAssocID="{72FA53EC-E856-4290-8A37-AA050C3645E1}" presName="negativeSpace" presStyleCnt="0"/>
      <dgm:spPr/>
    </dgm:pt>
    <dgm:pt modelId="{35A50C12-933A-4250-B04E-0E68054DC680}" type="pres">
      <dgm:prSet presAssocID="{72FA53EC-E856-4290-8A37-AA050C3645E1}" presName="childText" presStyleLbl="conFgAcc1" presStyleIdx="0" presStyleCnt="3">
        <dgm:presLayoutVars>
          <dgm:bulletEnabled val="1"/>
        </dgm:presLayoutVars>
      </dgm:prSet>
      <dgm:spPr/>
    </dgm:pt>
    <dgm:pt modelId="{02812CD5-E264-4783-B20F-06B8A4B7209C}" type="pres">
      <dgm:prSet presAssocID="{BA9AABF9-64DF-4BFE-B20A-B6315878C760}" presName="spaceBetweenRectangles" presStyleCnt="0"/>
      <dgm:spPr/>
    </dgm:pt>
    <dgm:pt modelId="{B9D363E8-20A1-4040-B0D6-EDBA37355940}" type="pres">
      <dgm:prSet presAssocID="{31F3CC86-5956-42EA-9C8B-887474BC3C2E}" presName="parentLin" presStyleCnt="0"/>
      <dgm:spPr/>
    </dgm:pt>
    <dgm:pt modelId="{C9F25A86-FE98-42C1-BF7E-5423A5FEDC40}" type="pres">
      <dgm:prSet presAssocID="{31F3CC86-5956-42EA-9C8B-887474BC3C2E}" presName="parentLeftMargin" presStyleLbl="node1" presStyleIdx="0" presStyleCnt="3"/>
      <dgm:spPr/>
    </dgm:pt>
    <dgm:pt modelId="{E86F83E0-09C3-41C6-8DCE-66900A33ADC5}" type="pres">
      <dgm:prSet presAssocID="{31F3CC86-5956-42EA-9C8B-887474BC3C2E}" presName="parentText" presStyleLbl="node1" presStyleIdx="1" presStyleCnt="3" custScaleX="111640" custScaleY="144116" custLinFactNeighborX="-7407" custLinFactNeighborY="141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389D2-8E86-4D71-98FF-ED87ACB55F7B}" type="pres">
      <dgm:prSet presAssocID="{31F3CC86-5956-42EA-9C8B-887474BC3C2E}" presName="negativeSpace" presStyleCnt="0"/>
      <dgm:spPr/>
    </dgm:pt>
    <dgm:pt modelId="{AE5C3C16-BC07-437C-8D34-4FA556A9BC45}" type="pres">
      <dgm:prSet presAssocID="{31F3CC86-5956-42EA-9C8B-887474BC3C2E}" presName="childText" presStyleLbl="conFgAcc1" presStyleIdx="1" presStyleCnt="3">
        <dgm:presLayoutVars>
          <dgm:bulletEnabled val="1"/>
        </dgm:presLayoutVars>
      </dgm:prSet>
      <dgm:spPr/>
    </dgm:pt>
    <dgm:pt modelId="{8CCA27C4-120E-442D-8BB4-A836133FCB7C}" type="pres">
      <dgm:prSet presAssocID="{627317A0-39CA-4017-A42A-EB4F874CDC25}" presName="spaceBetweenRectangles" presStyleCnt="0"/>
      <dgm:spPr/>
    </dgm:pt>
    <dgm:pt modelId="{F493F727-92B6-4254-A952-F4E227264EAF}" type="pres">
      <dgm:prSet presAssocID="{30B16066-AD15-40CD-9E1D-349D68640FDF}" presName="parentLin" presStyleCnt="0"/>
      <dgm:spPr/>
    </dgm:pt>
    <dgm:pt modelId="{2E939510-9E14-46F7-8A37-797417DFA5E7}" type="pres">
      <dgm:prSet presAssocID="{30B16066-AD15-40CD-9E1D-349D68640FDF}" presName="parentLeftMargin" presStyleLbl="node1" presStyleIdx="1" presStyleCnt="3"/>
      <dgm:spPr/>
    </dgm:pt>
    <dgm:pt modelId="{7A56C78C-A1F0-4933-A10A-DEAE9FCE329E}" type="pres">
      <dgm:prSet presAssocID="{30B16066-AD15-40CD-9E1D-349D68640FDF}" presName="parentText" presStyleLbl="node1" presStyleIdx="2" presStyleCnt="3" custScaleX="116931" custScaleY="151626" custLinFactX="2910" custLinFactNeighborX="100000" custLinFactNeighborY="246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4B1B3-42F4-4A4D-8F02-CCF3D6A9343C}" type="pres">
      <dgm:prSet presAssocID="{30B16066-AD15-40CD-9E1D-349D68640FDF}" presName="negativeSpace" presStyleCnt="0"/>
      <dgm:spPr/>
    </dgm:pt>
    <dgm:pt modelId="{EFEFF905-7E94-4798-BA16-63979DE4B2B8}" type="pres">
      <dgm:prSet presAssocID="{30B16066-AD15-40CD-9E1D-349D68640FD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DE959FD-55CB-4265-99D9-BBE1D18E9E76}" type="presOf" srcId="{30B16066-AD15-40CD-9E1D-349D68640FDF}" destId="{2E939510-9E14-46F7-8A37-797417DFA5E7}" srcOrd="0" destOrd="0" presId="urn:microsoft.com/office/officeart/2005/8/layout/list1"/>
    <dgm:cxn modelId="{864977A0-38A3-47AC-8CE5-DCE0F2A4D289}" type="presOf" srcId="{31F3CC86-5956-42EA-9C8B-887474BC3C2E}" destId="{C9F25A86-FE98-42C1-BF7E-5423A5FEDC40}" srcOrd="0" destOrd="0" presId="urn:microsoft.com/office/officeart/2005/8/layout/list1"/>
    <dgm:cxn modelId="{5283DF45-B989-478E-B2AB-34A1A6B2DB95}" srcId="{A0AB74B5-F3E3-4734-A088-61BAE2DB2103}" destId="{72FA53EC-E856-4290-8A37-AA050C3645E1}" srcOrd="0" destOrd="0" parTransId="{3125691E-2F8A-4190-B476-7C573C7B35E0}" sibTransId="{BA9AABF9-64DF-4BFE-B20A-B6315878C760}"/>
    <dgm:cxn modelId="{BDD35A55-6796-4C4F-8F89-EB26C8429FEB}" srcId="{A0AB74B5-F3E3-4734-A088-61BAE2DB2103}" destId="{30B16066-AD15-40CD-9E1D-349D68640FDF}" srcOrd="2" destOrd="0" parTransId="{2760C1DA-AA3C-43E3-BB31-5670D9232E6C}" sibTransId="{3A6066BA-4CFE-404C-96A5-ADAF15CDB9F6}"/>
    <dgm:cxn modelId="{D4128A94-D717-4BFB-9822-BB61C4F57F0F}" type="presOf" srcId="{A0AB74B5-F3E3-4734-A088-61BAE2DB2103}" destId="{875B0F33-3E1F-447E-8516-A3D024A7485C}" srcOrd="0" destOrd="0" presId="urn:microsoft.com/office/officeart/2005/8/layout/list1"/>
    <dgm:cxn modelId="{1E033E3E-EE5A-47CC-99B8-12A189A2EE34}" type="presOf" srcId="{72FA53EC-E856-4290-8A37-AA050C3645E1}" destId="{DA827CAA-C59C-4CCD-B71A-D0777C8423E1}" srcOrd="1" destOrd="0" presId="urn:microsoft.com/office/officeart/2005/8/layout/list1"/>
    <dgm:cxn modelId="{F5AB91A7-95E8-4E64-BA40-B5D051D72D43}" type="presOf" srcId="{31F3CC86-5956-42EA-9C8B-887474BC3C2E}" destId="{E86F83E0-09C3-41C6-8DCE-66900A33ADC5}" srcOrd="1" destOrd="0" presId="urn:microsoft.com/office/officeart/2005/8/layout/list1"/>
    <dgm:cxn modelId="{0E0E4A0E-1F2F-431A-A0BB-08E4B2B70F27}" type="presOf" srcId="{72FA53EC-E856-4290-8A37-AA050C3645E1}" destId="{B612F377-E356-4EF8-A54C-D56D464DBC00}" srcOrd="0" destOrd="0" presId="urn:microsoft.com/office/officeart/2005/8/layout/list1"/>
    <dgm:cxn modelId="{8D0364B4-7C11-4409-8719-68769974962F}" type="presOf" srcId="{30B16066-AD15-40CD-9E1D-349D68640FDF}" destId="{7A56C78C-A1F0-4933-A10A-DEAE9FCE329E}" srcOrd="1" destOrd="0" presId="urn:microsoft.com/office/officeart/2005/8/layout/list1"/>
    <dgm:cxn modelId="{2E812B98-CDF8-43AB-94F8-4AA4F65714A5}" srcId="{A0AB74B5-F3E3-4734-A088-61BAE2DB2103}" destId="{31F3CC86-5956-42EA-9C8B-887474BC3C2E}" srcOrd="1" destOrd="0" parTransId="{98A83420-D6EA-4849-B7EE-A3B8A5B16C05}" sibTransId="{627317A0-39CA-4017-A42A-EB4F874CDC25}"/>
    <dgm:cxn modelId="{A22A283E-A6A5-4DAA-94C2-1A69CC5BA9EC}" type="presParOf" srcId="{875B0F33-3E1F-447E-8516-A3D024A7485C}" destId="{484C74F4-7AF8-4B8C-B49C-F152CEBAD4FE}" srcOrd="0" destOrd="0" presId="urn:microsoft.com/office/officeart/2005/8/layout/list1"/>
    <dgm:cxn modelId="{9810284C-FE45-4151-B2C6-E0B15FB75DEC}" type="presParOf" srcId="{484C74F4-7AF8-4B8C-B49C-F152CEBAD4FE}" destId="{B612F377-E356-4EF8-A54C-D56D464DBC00}" srcOrd="0" destOrd="0" presId="urn:microsoft.com/office/officeart/2005/8/layout/list1"/>
    <dgm:cxn modelId="{70A7CF35-FE2C-4D61-87F8-90A00C069AE4}" type="presParOf" srcId="{484C74F4-7AF8-4B8C-B49C-F152CEBAD4FE}" destId="{DA827CAA-C59C-4CCD-B71A-D0777C8423E1}" srcOrd="1" destOrd="0" presId="urn:microsoft.com/office/officeart/2005/8/layout/list1"/>
    <dgm:cxn modelId="{F7A6ED74-8677-4B88-AA34-134ABA42971F}" type="presParOf" srcId="{875B0F33-3E1F-447E-8516-A3D024A7485C}" destId="{61B78BF0-799E-43D5-8EBA-66B3B3982FA6}" srcOrd="1" destOrd="0" presId="urn:microsoft.com/office/officeart/2005/8/layout/list1"/>
    <dgm:cxn modelId="{3AE8A430-43B9-4068-9496-90AB1A0FAFA5}" type="presParOf" srcId="{875B0F33-3E1F-447E-8516-A3D024A7485C}" destId="{35A50C12-933A-4250-B04E-0E68054DC680}" srcOrd="2" destOrd="0" presId="urn:microsoft.com/office/officeart/2005/8/layout/list1"/>
    <dgm:cxn modelId="{7536CBD8-21F4-4938-9BFF-AB24E54CEB23}" type="presParOf" srcId="{875B0F33-3E1F-447E-8516-A3D024A7485C}" destId="{02812CD5-E264-4783-B20F-06B8A4B7209C}" srcOrd="3" destOrd="0" presId="urn:microsoft.com/office/officeart/2005/8/layout/list1"/>
    <dgm:cxn modelId="{2B7BC2B0-E359-4C47-9346-F3028FDC9AEF}" type="presParOf" srcId="{875B0F33-3E1F-447E-8516-A3D024A7485C}" destId="{B9D363E8-20A1-4040-B0D6-EDBA37355940}" srcOrd="4" destOrd="0" presId="urn:microsoft.com/office/officeart/2005/8/layout/list1"/>
    <dgm:cxn modelId="{535D34BF-3FBF-444F-B4D6-517091692BC3}" type="presParOf" srcId="{B9D363E8-20A1-4040-B0D6-EDBA37355940}" destId="{C9F25A86-FE98-42C1-BF7E-5423A5FEDC40}" srcOrd="0" destOrd="0" presId="urn:microsoft.com/office/officeart/2005/8/layout/list1"/>
    <dgm:cxn modelId="{A6404935-8904-44AA-8276-6884AB9998A4}" type="presParOf" srcId="{B9D363E8-20A1-4040-B0D6-EDBA37355940}" destId="{E86F83E0-09C3-41C6-8DCE-66900A33ADC5}" srcOrd="1" destOrd="0" presId="urn:microsoft.com/office/officeart/2005/8/layout/list1"/>
    <dgm:cxn modelId="{6ED75A00-3304-4A78-89C0-3F8F538BCB50}" type="presParOf" srcId="{875B0F33-3E1F-447E-8516-A3D024A7485C}" destId="{A37389D2-8E86-4D71-98FF-ED87ACB55F7B}" srcOrd="5" destOrd="0" presId="urn:microsoft.com/office/officeart/2005/8/layout/list1"/>
    <dgm:cxn modelId="{B729CF28-BF76-46E9-8FF7-758380792798}" type="presParOf" srcId="{875B0F33-3E1F-447E-8516-A3D024A7485C}" destId="{AE5C3C16-BC07-437C-8D34-4FA556A9BC45}" srcOrd="6" destOrd="0" presId="urn:microsoft.com/office/officeart/2005/8/layout/list1"/>
    <dgm:cxn modelId="{DF75BE57-7549-4C91-AE85-5656D43C6070}" type="presParOf" srcId="{875B0F33-3E1F-447E-8516-A3D024A7485C}" destId="{8CCA27C4-120E-442D-8BB4-A836133FCB7C}" srcOrd="7" destOrd="0" presId="urn:microsoft.com/office/officeart/2005/8/layout/list1"/>
    <dgm:cxn modelId="{8F58A6D2-666E-4E7A-BD0E-D6462333A137}" type="presParOf" srcId="{875B0F33-3E1F-447E-8516-A3D024A7485C}" destId="{F493F727-92B6-4254-A952-F4E227264EAF}" srcOrd="8" destOrd="0" presId="urn:microsoft.com/office/officeart/2005/8/layout/list1"/>
    <dgm:cxn modelId="{0F57BAF2-84ED-4B5C-92C5-630148DA89E8}" type="presParOf" srcId="{F493F727-92B6-4254-A952-F4E227264EAF}" destId="{2E939510-9E14-46F7-8A37-797417DFA5E7}" srcOrd="0" destOrd="0" presId="urn:microsoft.com/office/officeart/2005/8/layout/list1"/>
    <dgm:cxn modelId="{21339C25-F836-4321-B3DE-930ED8807202}" type="presParOf" srcId="{F493F727-92B6-4254-A952-F4E227264EAF}" destId="{7A56C78C-A1F0-4933-A10A-DEAE9FCE329E}" srcOrd="1" destOrd="0" presId="urn:microsoft.com/office/officeart/2005/8/layout/list1"/>
    <dgm:cxn modelId="{94997F7A-22CF-44CA-B020-07049CD5CA8E}" type="presParOf" srcId="{875B0F33-3E1F-447E-8516-A3D024A7485C}" destId="{02C4B1B3-42F4-4A4D-8F02-CCF3D6A9343C}" srcOrd="9" destOrd="0" presId="urn:microsoft.com/office/officeart/2005/8/layout/list1"/>
    <dgm:cxn modelId="{9705F638-75BB-48BB-8F12-E8A10DBE1AB5}" type="presParOf" srcId="{875B0F33-3E1F-447E-8516-A3D024A7485C}" destId="{EFEFF905-7E94-4798-BA16-63979DE4B2B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E58D48E-1C36-4E5A-95F7-98D48468E90D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9CFEB70-2F0E-4417-805B-68956647F324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goal: teach using lct</a:t>
          </a:r>
          <a:endParaRPr lang="en-US" sz="2400" b="0" dirty="0">
            <a:solidFill>
              <a:schemeClr val="tx1"/>
            </a:solidFill>
          </a:endParaRPr>
        </a:p>
      </dgm:t>
    </dgm:pt>
    <dgm:pt modelId="{6794739D-D514-4B47-8382-653ED4633C54}" type="parTrans" cxnId="{C0C48515-D8D3-4732-B4F7-1CF9F81C79AD}">
      <dgm:prSet/>
      <dgm:spPr/>
      <dgm:t>
        <a:bodyPr/>
        <a:lstStyle/>
        <a:p>
          <a:endParaRPr lang="en-US"/>
        </a:p>
      </dgm:t>
    </dgm:pt>
    <dgm:pt modelId="{1897DBF7-9586-40A6-A051-005CDB1D77FD}" type="sibTrans" cxnId="{C0C48515-D8D3-4732-B4F7-1CF9F81C79AD}">
      <dgm:prSet/>
      <dgm:spPr/>
      <dgm:t>
        <a:bodyPr/>
        <a:lstStyle/>
        <a:p>
          <a:endParaRPr lang="en-US" dirty="0"/>
        </a:p>
      </dgm:t>
    </dgm:pt>
    <dgm:pt modelId="{4110F5B6-832B-4559-846F-77CBB7BB7DD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educate</a:t>
          </a:r>
          <a:endParaRPr lang="en-US" sz="2400" dirty="0">
            <a:solidFill>
              <a:schemeClr val="tx1"/>
            </a:solidFill>
          </a:endParaRPr>
        </a:p>
      </dgm:t>
    </dgm:pt>
    <dgm:pt modelId="{C2DE8F55-A25F-4608-928A-56E15FBD5B98}" type="parTrans" cxnId="{C234C67A-4ACB-49EE-9E2A-DE4418BE6D4E}">
      <dgm:prSet/>
      <dgm:spPr/>
      <dgm:t>
        <a:bodyPr/>
        <a:lstStyle/>
        <a:p>
          <a:endParaRPr lang="en-US"/>
        </a:p>
      </dgm:t>
    </dgm:pt>
    <dgm:pt modelId="{B369797C-6FB9-41A2-98B4-CA8AFE058897}" type="sibTrans" cxnId="{C234C67A-4ACB-49EE-9E2A-DE4418BE6D4E}">
      <dgm:prSet/>
      <dgm:spPr/>
      <dgm:t>
        <a:bodyPr/>
        <a:lstStyle/>
        <a:p>
          <a:endParaRPr lang="en-US" dirty="0"/>
        </a:p>
      </dgm:t>
    </dgm:pt>
    <dgm:pt modelId="{AC7C2A63-C4E3-409B-AA48-0F38468638F8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58 faculty</a:t>
          </a:r>
          <a:endParaRPr lang="en-US" sz="2400" dirty="0">
            <a:solidFill>
              <a:schemeClr val="tx1"/>
            </a:solidFill>
          </a:endParaRPr>
        </a:p>
      </dgm:t>
    </dgm:pt>
    <dgm:pt modelId="{FED6645B-A026-43B2-ACC8-9C935FE51208}" type="parTrans" cxnId="{339D37D9-D845-4A45-97AC-8A21D7D4F099}">
      <dgm:prSet/>
      <dgm:spPr/>
      <dgm:t>
        <a:bodyPr/>
        <a:lstStyle/>
        <a:p>
          <a:endParaRPr lang="en-US"/>
        </a:p>
      </dgm:t>
    </dgm:pt>
    <dgm:pt modelId="{44BB39C6-E28B-4EBC-88D0-AC0437D07DD3}" type="sibTrans" cxnId="{339D37D9-D845-4A45-97AC-8A21D7D4F099}">
      <dgm:prSet/>
      <dgm:spPr/>
      <dgm:t>
        <a:bodyPr/>
        <a:lstStyle/>
        <a:p>
          <a:endParaRPr lang="en-US" dirty="0"/>
        </a:p>
      </dgm:t>
    </dgm:pt>
    <dgm:pt modelId="{C82F8924-4729-4DDF-AD12-FD6360CF69CB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discuss </a:t>
          </a:r>
          <a:r>
            <a:rPr lang="en-US" sz="2400" dirty="0" smtClean="0">
              <a:solidFill>
                <a:schemeClr val="tx1"/>
              </a:solidFill>
            </a:rPr>
            <a:t>findings</a:t>
          </a:r>
          <a:endParaRPr lang="en-US" sz="2400" dirty="0">
            <a:solidFill>
              <a:schemeClr val="tx1"/>
            </a:solidFill>
          </a:endParaRPr>
        </a:p>
      </dgm:t>
    </dgm:pt>
    <dgm:pt modelId="{11050000-1C68-4B61-A7D5-AA36A16C15AE}" type="parTrans" cxnId="{75E2A078-040F-411F-8113-D1CB04DE14EA}">
      <dgm:prSet/>
      <dgm:spPr/>
      <dgm:t>
        <a:bodyPr/>
        <a:lstStyle/>
        <a:p>
          <a:endParaRPr lang="en-US"/>
        </a:p>
      </dgm:t>
    </dgm:pt>
    <dgm:pt modelId="{C40F8AE0-8CD7-4EF4-800A-E6113F3F4D67}" type="sibTrans" cxnId="{75E2A078-040F-411F-8113-D1CB04DE14EA}">
      <dgm:prSet/>
      <dgm:spPr/>
      <dgm:t>
        <a:bodyPr/>
        <a:lstStyle/>
        <a:p>
          <a:endParaRPr lang="en-US" dirty="0"/>
        </a:p>
      </dgm:t>
    </dgm:pt>
    <dgm:pt modelId="{FC080DF2-A21D-484A-8F4B-CF311780D7C6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solidFill>
                <a:srgbClr val="FF0000"/>
              </a:solidFill>
            </a:rPr>
            <a:t>use </a:t>
          </a:r>
          <a:r>
            <a:rPr lang="en-US" sz="2400" dirty="0" smtClean="0">
              <a:solidFill>
                <a:srgbClr val="FF0000"/>
              </a:solidFill>
            </a:rPr>
            <a:t>data</a:t>
          </a:r>
          <a:endParaRPr lang="en-US" sz="2400" dirty="0">
            <a:solidFill>
              <a:srgbClr val="FF0000"/>
            </a:solidFill>
          </a:endParaRPr>
        </a:p>
      </dgm:t>
    </dgm:pt>
    <dgm:pt modelId="{17D7E507-31A5-4D01-BF67-025D48E0D275}" type="parTrans" cxnId="{B0E69F69-1512-48B2-A484-945A17E01E93}">
      <dgm:prSet/>
      <dgm:spPr/>
      <dgm:t>
        <a:bodyPr/>
        <a:lstStyle/>
        <a:p>
          <a:endParaRPr lang="en-US"/>
        </a:p>
      </dgm:t>
    </dgm:pt>
    <dgm:pt modelId="{C8CA6889-C817-427C-ADED-459AB8DA394D}" type="sibTrans" cxnId="{B0E69F69-1512-48B2-A484-945A17E01E93}">
      <dgm:prSet/>
      <dgm:spPr/>
      <dgm:t>
        <a:bodyPr/>
        <a:lstStyle/>
        <a:p>
          <a:endParaRPr lang="en-US" dirty="0"/>
        </a:p>
      </dgm:t>
    </dgm:pt>
    <dgm:pt modelId="{6D29CD49-8F18-4226-9668-39FC231F8559}" type="pres">
      <dgm:prSet presAssocID="{DE58D48E-1C36-4E5A-95F7-98D48468E9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3E3B6B-FBE3-449C-8A07-8BA86C519D2A}" type="pres">
      <dgm:prSet presAssocID="{89CFEB70-2F0E-4417-805B-68956647F324}" presName="node" presStyleLbl="node1" presStyleIdx="0" presStyleCnt="5" custScaleX="113004" custRadScaleRad="100106" custRadScaleInc="7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912B2-51F3-430B-BE09-C080C2F239C1}" type="pres">
      <dgm:prSet presAssocID="{1897DBF7-9586-40A6-A051-005CDB1D77F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83186FD-ABF8-44C9-8F2C-BCE86527C42A}" type="pres">
      <dgm:prSet presAssocID="{1897DBF7-9586-40A6-A051-005CDB1D77F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D4AB8E9-CF9C-4371-9BB0-A1505F957588}" type="pres">
      <dgm:prSet presAssocID="{4110F5B6-832B-4559-846F-77CBB7BB7DD5}" presName="node" presStyleLbl="node1" presStyleIdx="1" presStyleCnt="5" custScaleX="119687" custScaleY="106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2A4FF-13F3-4268-BEDA-7D923C68A19F}" type="pres">
      <dgm:prSet presAssocID="{B369797C-6FB9-41A2-98B4-CA8AFE05889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A5C2FD-6BED-4760-ADB3-5B3A628F9D25}" type="pres">
      <dgm:prSet presAssocID="{B369797C-6FB9-41A2-98B4-CA8AFE05889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6F95290-D20B-4CB9-9BB1-D554E861169D}" type="pres">
      <dgm:prSet presAssocID="{AC7C2A63-C4E3-409B-AA48-0F38468638F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A3312-C308-43A0-9A2C-164953CF2D57}" type="pres">
      <dgm:prSet presAssocID="{44BB39C6-E28B-4EBC-88D0-AC0437D07D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39083F0-4B7A-43B8-9F3D-9C78617E4F00}" type="pres">
      <dgm:prSet presAssocID="{44BB39C6-E28B-4EBC-88D0-AC0437D07D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4F184C4-4A0F-428F-85F0-6EC8793A9AB3}" type="pres">
      <dgm:prSet presAssocID="{C82F8924-4729-4DDF-AD12-FD6360CF69CB}" presName="node" presStyleLbl="node1" presStyleIdx="3" presStyleCnt="5" custScaleX="117286" custRadScaleRad="98711" custRadScaleInc="2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BB3FD-1D90-4D5D-81C0-D86400C9606D}" type="pres">
      <dgm:prSet presAssocID="{C40F8AE0-8CD7-4EF4-800A-E6113F3F4D6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35A5140-68CF-4761-A24A-4ADC7D138E6D}" type="pres">
      <dgm:prSet presAssocID="{C40F8AE0-8CD7-4EF4-800A-E6113F3F4D6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8432C4C-2C4E-443F-9709-DD8B9CA9D90D}" type="pres">
      <dgm:prSet presAssocID="{FC080DF2-A21D-484A-8F4B-CF311780D7C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824AB-8338-4B02-81C6-2B1D3DB9F9AA}" type="pres">
      <dgm:prSet presAssocID="{C8CA6889-C817-427C-ADED-459AB8DA394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9D38565-3DC3-4367-9F65-0646FD34B12B}" type="pres">
      <dgm:prSet presAssocID="{C8CA6889-C817-427C-ADED-459AB8DA394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483C195-E0F6-4525-BF86-2006E73356E5}" type="presOf" srcId="{B369797C-6FB9-41A2-98B4-CA8AFE058897}" destId="{00A5C2FD-6BED-4760-ADB3-5B3A628F9D25}" srcOrd="1" destOrd="0" presId="urn:microsoft.com/office/officeart/2005/8/layout/cycle2"/>
    <dgm:cxn modelId="{FCB0FF17-6958-4998-98E2-B7500358C3E4}" type="presOf" srcId="{C82F8924-4729-4DDF-AD12-FD6360CF69CB}" destId="{D4F184C4-4A0F-428F-85F0-6EC8793A9AB3}" srcOrd="0" destOrd="0" presId="urn:microsoft.com/office/officeart/2005/8/layout/cycle2"/>
    <dgm:cxn modelId="{3ED97B62-1CE2-4887-AB42-3E373CF97839}" type="presOf" srcId="{44BB39C6-E28B-4EBC-88D0-AC0437D07DD3}" destId="{139083F0-4B7A-43B8-9F3D-9C78617E4F00}" srcOrd="1" destOrd="0" presId="urn:microsoft.com/office/officeart/2005/8/layout/cycle2"/>
    <dgm:cxn modelId="{EDC5D2F7-C086-4E4C-94D6-6EAF1769611A}" type="presOf" srcId="{1897DBF7-9586-40A6-A051-005CDB1D77FD}" destId="{483186FD-ABF8-44C9-8F2C-BCE86527C42A}" srcOrd="1" destOrd="0" presId="urn:microsoft.com/office/officeart/2005/8/layout/cycle2"/>
    <dgm:cxn modelId="{86C79090-33FC-4896-8E79-F1C34933BA3B}" type="presOf" srcId="{89CFEB70-2F0E-4417-805B-68956647F324}" destId="{B33E3B6B-FBE3-449C-8A07-8BA86C519D2A}" srcOrd="0" destOrd="0" presId="urn:microsoft.com/office/officeart/2005/8/layout/cycle2"/>
    <dgm:cxn modelId="{3AF05E5B-82B1-477C-BEE4-7685DEE0203D}" type="presOf" srcId="{FC080DF2-A21D-484A-8F4B-CF311780D7C6}" destId="{48432C4C-2C4E-443F-9709-DD8B9CA9D90D}" srcOrd="0" destOrd="0" presId="urn:microsoft.com/office/officeart/2005/8/layout/cycle2"/>
    <dgm:cxn modelId="{889FF6B9-F0A9-4784-9896-40C23534CB27}" type="presOf" srcId="{C40F8AE0-8CD7-4EF4-800A-E6113F3F4D67}" destId="{B35A5140-68CF-4761-A24A-4ADC7D138E6D}" srcOrd="1" destOrd="0" presId="urn:microsoft.com/office/officeart/2005/8/layout/cycle2"/>
    <dgm:cxn modelId="{BBC92A93-FB55-417B-A40D-D4F2ACCC6C51}" type="presOf" srcId="{44BB39C6-E28B-4EBC-88D0-AC0437D07DD3}" destId="{02EA3312-C308-43A0-9A2C-164953CF2D57}" srcOrd="0" destOrd="0" presId="urn:microsoft.com/office/officeart/2005/8/layout/cycle2"/>
    <dgm:cxn modelId="{C234C67A-4ACB-49EE-9E2A-DE4418BE6D4E}" srcId="{DE58D48E-1C36-4E5A-95F7-98D48468E90D}" destId="{4110F5B6-832B-4559-846F-77CBB7BB7DD5}" srcOrd="1" destOrd="0" parTransId="{C2DE8F55-A25F-4608-928A-56E15FBD5B98}" sibTransId="{B369797C-6FB9-41A2-98B4-CA8AFE058897}"/>
    <dgm:cxn modelId="{036B95AA-16D0-4DA6-996E-AFEB1E741271}" type="presOf" srcId="{C8CA6889-C817-427C-ADED-459AB8DA394D}" destId="{39D38565-3DC3-4367-9F65-0646FD34B12B}" srcOrd="1" destOrd="0" presId="urn:microsoft.com/office/officeart/2005/8/layout/cycle2"/>
    <dgm:cxn modelId="{684A7EA4-863D-4AEC-A335-6458DAD76A4B}" type="presOf" srcId="{B369797C-6FB9-41A2-98B4-CA8AFE058897}" destId="{C9C2A4FF-13F3-4268-BEDA-7D923C68A19F}" srcOrd="0" destOrd="0" presId="urn:microsoft.com/office/officeart/2005/8/layout/cycle2"/>
    <dgm:cxn modelId="{59DAEA48-C82E-40AA-98B8-CAF380CC20D2}" type="presOf" srcId="{C8CA6889-C817-427C-ADED-459AB8DA394D}" destId="{A65824AB-8338-4B02-81C6-2B1D3DB9F9AA}" srcOrd="0" destOrd="0" presId="urn:microsoft.com/office/officeart/2005/8/layout/cycle2"/>
    <dgm:cxn modelId="{75E2A078-040F-411F-8113-D1CB04DE14EA}" srcId="{DE58D48E-1C36-4E5A-95F7-98D48468E90D}" destId="{C82F8924-4729-4DDF-AD12-FD6360CF69CB}" srcOrd="3" destOrd="0" parTransId="{11050000-1C68-4B61-A7D5-AA36A16C15AE}" sibTransId="{C40F8AE0-8CD7-4EF4-800A-E6113F3F4D67}"/>
    <dgm:cxn modelId="{339D37D9-D845-4A45-97AC-8A21D7D4F099}" srcId="{DE58D48E-1C36-4E5A-95F7-98D48468E90D}" destId="{AC7C2A63-C4E3-409B-AA48-0F38468638F8}" srcOrd="2" destOrd="0" parTransId="{FED6645B-A026-43B2-ACC8-9C935FE51208}" sibTransId="{44BB39C6-E28B-4EBC-88D0-AC0437D07DD3}"/>
    <dgm:cxn modelId="{34E1217F-ADD9-424A-8CA4-9493AB665C85}" type="presOf" srcId="{AC7C2A63-C4E3-409B-AA48-0F38468638F8}" destId="{36F95290-D20B-4CB9-9BB1-D554E861169D}" srcOrd="0" destOrd="0" presId="urn:microsoft.com/office/officeart/2005/8/layout/cycle2"/>
    <dgm:cxn modelId="{28305AA6-4853-44BF-B5F2-8F6EE4159352}" type="presOf" srcId="{1897DBF7-9586-40A6-A051-005CDB1D77FD}" destId="{399912B2-51F3-430B-BE09-C080C2F239C1}" srcOrd="0" destOrd="0" presId="urn:microsoft.com/office/officeart/2005/8/layout/cycle2"/>
    <dgm:cxn modelId="{51A25B53-FEC6-4497-9EB6-F8AB377FB8E3}" type="presOf" srcId="{C40F8AE0-8CD7-4EF4-800A-E6113F3F4D67}" destId="{DE3BB3FD-1D90-4D5D-81C0-D86400C9606D}" srcOrd="0" destOrd="0" presId="urn:microsoft.com/office/officeart/2005/8/layout/cycle2"/>
    <dgm:cxn modelId="{B0E69F69-1512-48B2-A484-945A17E01E93}" srcId="{DE58D48E-1C36-4E5A-95F7-98D48468E90D}" destId="{FC080DF2-A21D-484A-8F4B-CF311780D7C6}" srcOrd="4" destOrd="0" parTransId="{17D7E507-31A5-4D01-BF67-025D48E0D275}" sibTransId="{C8CA6889-C817-427C-ADED-459AB8DA394D}"/>
    <dgm:cxn modelId="{C0C48515-D8D3-4732-B4F7-1CF9F81C79AD}" srcId="{DE58D48E-1C36-4E5A-95F7-98D48468E90D}" destId="{89CFEB70-2F0E-4417-805B-68956647F324}" srcOrd="0" destOrd="0" parTransId="{6794739D-D514-4B47-8382-653ED4633C54}" sibTransId="{1897DBF7-9586-40A6-A051-005CDB1D77FD}"/>
    <dgm:cxn modelId="{1C69F852-775D-40DF-B69B-F650FCD9BF2D}" type="presOf" srcId="{DE58D48E-1C36-4E5A-95F7-98D48468E90D}" destId="{6D29CD49-8F18-4226-9668-39FC231F8559}" srcOrd="0" destOrd="0" presId="urn:microsoft.com/office/officeart/2005/8/layout/cycle2"/>
    <dgm:cxn modelId="{02F0957D-3DEB-4843-9C98-70321B78386E}" type="presOf" srcId="{4110F5B6-832B-4559-846F-77CBB7BB7DD5}" destId="{DD4AB8E9-CF9C-4371-9BB0-A1505F957588}" srcOrd="0" destOrd="0" presId="urn:microsoft.com/office/officeart/2005/8/layout/cycle2"/>
    <dgm:cxn modelId="{E8A46D3F-A40D-4790-9CBA-D347A468310A}" type="presParOf" srcId="{6D29CD49-8F18-4226-9668-39FC231F8559}" destId="{B33E3B6B-FBE3-449C-8A07-8BA86C519D2A}" srcOrd="0" destOrd="0" presId="urn:microsoft.com/office/officeart/2005/8/layout/cycle2"/>
    <dgm:cxn modelId="{09920561-9B32-48A7-9DBD-3B543693728D}" type="presParOf" srcId="{6D29CD49-8F18-4226-9668-39FC231F8559}" destId="{399912B2-51F3-430B-BE09-C080C2F239C1}" srcOrd="1" destOrd="0" presId="urn:microsoft.com/office/officeart/2005/8/layout/cycle2"/>
    <dgm:cxn modelId="{B6E997EA-98D3-47E9-B7FA-C8818FB602D6}" type="presParOf" srcId="{399912B2-51F3-430B-BE09-C080C2F239C1}" destId="{483186FD-ABF8-44C9-8F2C-BCE86527C42A}" srcOrd="0" destOrd="0" presId="urn:microsoft.com/office/officeart/2005/8/layout/cycle2"/>
    <dgm:cxn modelId="{72D6A09E-823E-466B-96BA-1D39D52C8473}" type="presParOf" srcId="{6D29CD49-8F18-4226-9668-39FC231F8559}" destId="{DD4AB8E9-CF9C-4371-9BB0-A1505F957588}" srcOrd="2" destOrd="0" presId="urn:microsoft.com/office/officeart/2005/8/layout/cycle2"/>
    <dgm:cxn modelId="{9375B824-305F-428F-AC20-CD3205CD0EA5}" type="presParOf" srcId="{6D29CD49-8F18-4226-9668-39FC231F8559}" destId="{C9C2A4FF-13F3-4268-BEDA-7D923C68A19F}" srcOrd="3" destOrd="0" presId="urn:microsoft.com/office/officeart/2005/8/layout/cycle2"/>
    <dgm:cxn modelId="{BA4CF48E-51D4-4D0A-9C7F-DDBC819AE5F6}" type="presParOf" srcId="{C9C2A4FF-13F3-4268-BEDA-7D923C68A19F}" destId="{00A5C2FD-6BED-4760-ADB3-5B3A628F9D25}" srcOrd="0" destOrd="0" presId="urn:microsoft.com/office/officeart/2005/8/layout/cycle2"/>
    <dgm:cxn modelId="{0A969FDE-2DB1-44D9-AB3C-46070B95101E}" type="presParOf" srcId="{6D29CD49-8F18-4226-9668-39FC231F8559}" destId="{36F95290-D20B-4CB9-9BB1-D554E861169D}" srcOrd="4" destOrd="0" presId="urn:microsoft.com/office/officeart/2005/8/layout/cycle2"/>
    <dgm:cxn modelId="{A3FF11BE-8D64-4662-B4AC-28AF7C904AD2}" type="presParOf" srcId="{6D29CD49-8F18-4226-9668-39FC231F8559}" destId="{02EA3312-C308-43A0-9A2C-164953CF2D57}" srcOrd="5" destOrd="0" presId="urn:microsoft.com/office/officeart/2005/8/layout/cycle2"/>
    <dgm:cxn modelId="{AF4AB488-AB0D-40F0-9CA3-C98A390B23E9}" type="presParOf" srcId="{02EA3312-C308-43A0-9A2C-164953CF2D57}" destId="{139083F0-4B7A-43B8-9F3D-9C78617E4F00}" srcOrd="0" destOrd="0" presId="urn:microsoft.com/office/officeart/2005/8/layout/cycle2"/>
    <dgm:cxn modelId="{5060753A-04D0-4811-A8E7-510FB8232423}" type="presParOf" srcId="{6D29CD49-8F18-4226-9668-39FC231F8559}" destId="{D4F184C4-4A0F-428F-85F0-6EC8793A9AB3}" srcOrd="6" destOrd="0" presId="urn:microsoft.com/office/officeart/2005/8/layout/cycle2"/>
    <dgm:cxn modelId="{AD71D84E-599A-47DA-B735-93649B8204BB}" type="presParOf" srcId="{6D29CD49-8F18-4226-9668-39FC231F8559}" destId="{DE3BB3FD-1D90-4D5D-81C0-D86400C9606D}" srcOrd="7" destOrd="0" presId="urn:microsoft.com/office/officeart/2005/8/layout/cycle2"/>
    <dgm:cxn modelId="{61180EEA-F214-4E58-9C44-2FA52BD781A6}" type="presParOf" srcId="{DE3BB3FD-1D90-4D5D-81C0-D86400C9606D}" destId="{B35A5140-68CF-4761-A24A-4ADC7D138E6D}" srcOrd="0" destOrd="0" presId="urn:microsoft.com/office/officeart/2005/8/layout/cycle2"/>
    <dgm:cxn modelId="{9FD6A095-1DBB-4ACF-B6C1-80B509ECD61E}" type="presParOf" srcId="{6D29CD49-8F18-4226-9668-39FC231F8559}" destId="{48432C4C-2C4E-443F-9709-DD8B9CA9D90D}" srcOrd="8" destOrd="0" presId="urn:microsoft.com/office/officeart/2005/8/layout/cycle2"/>
    <dgm:cxn modelId="{013F17BB-C2F5-4EDE-A3D3-87AF1165C84B}" type="presParOf" srcId="{6D29CD49-8F18-4226-9668-39FC231F8559}" destId="{A65824AB-8338-4B02-81C6-2B1D3DB9F9AA}" srcOrd="9" destOrd="0" presId="urn:microsoft.com/office/officeart/2005/8/layout/cycle2"/>
    <dgm:cxn modelId="{69B78C3B-47F7-4E29-BFA0-47502CDDF99C}" type="presParOf" srcId="{A65824AB-8338-4B02-81C6-2B1D3DB9F9AA}" destId="{39D38565-3DC3-4367-9F65-0646FD34B12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D251523-D46A-494B-AB0C-ADFA956B0B8C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D1BE79-5932-4C55-ABE8-47586B21BA01}">
      <dgm:prSet phldrT="[Text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My faculty development efforts</a:t>
          </a:r>
          <a:endParaRPr lang="en-US" dirty="0">
            <a:solidFill>
              <a:srgbClr val="FF0000"/>
            </a:solidFill>
          </a:endParaRPr>
        </a:p>
      </dgm:t>
    </dgm:pt>
    <dgm:pt modelId="{E0C5DD0E-4B0C-4504-8064-DB3368648098}" type="parTrans" cxnId="{679580D5-2BE5-40EB-AE26-BB4CBFB7AEC9}">
      <dgm:prSet/>
      <dgm:spPr/>
      <dgm:t>
        <a:bodyPr/>
        <a:lstStyle/>
        <a:p>
          <a:endParaRPr lang="en-US"/>
        </a:p>
      </dgm:t>
    </dgm:pt>
    <dgm:pt modelId="{FFB874FC-1323-4E30-9D82-EBABDA83B69F}" type="sibTrans" cxnId="{679580D5-2BE5-40EB-AE26-BB4CBFB7AEC9}">
      <dgm:prSet/>
      <dgm:spPr/>
      <dgm:t>
        <a:bodyPr/>
        <a:lstStyle/>
        <a:p>
          <a:endParaRPr lang="en-US"/>
        </a:p>
      </dgm:t>
    </dgm:pt>
    <dgm:pt modelId="{C3C4A0B9-AB52-4974-9216-EA5CB01BED72}">
      <dgm:prSet phldrT="[Text]" custT="1"/>
      <dgm:spPr/>
      <dgm:t>
        <a:bodyPr/>
        <a:lstStyle/>
        <a:p>
          <a:r>
            <a:rPr lang="en-US" sz="2800" dirty="0" smtClean="0"/>
            <a:t>Training on specific components</a:t>
          </a:r>
          <a:endParaRPr lang="en-US" sz="2800" dirty="0"/>
        </a:p>
      </dgm:t>
    </dgm:pt>
    <dgm:pt modelId="{DA9CCD76-5CA8-47D6-9BE4-5D455EF65E21}" type="parTrans" cxnId="{4D311AC4-9AD5-4939-9A41-BCB671711021}">
      <dgm:prSet/>
      <dgm:spPr/>
      <dgm:t>
        <a:bodyPr/>
        <a:lstStyle/>
        <a:p>
          <a:endParaRPr lang="en-US"/>
        </a:p>
      </dgm:t>
    </dgm:pt>
    <dgm:pt modelId="{7FB0959C-420F-4294-A88D-3090FBB96408}" type="sibTrans" cxnId="{4D311AC4-9AD5-4939-9A41-BCB671711021}">
      <dgm:prSet/>
      <dgm:spPr/>
      <dgm:t>
        <a:bodyPr/>
        <a:lstStyle/>
        <a:p>
          <a:endParaRPr lang="en-US"/>
        </a:p>
      </dgm:t>
    </dgm:pt>
    <dgm:pt modelId="{0E159A39-1687-4037-8DF9-F50C51F05540}">
      <dgm:prSet phldrT="[Text]" custT="1"/>
      <dgm:spPr/>
      <dgm:t>
        <a:bodyPr/>
        <a:lstStyle/>
        <a:p>
          <a:r>
            <a:rPr lang="en-US" sz="2800" dirty="0" smtClean="0"/>
            <a:t>Panel discussion </a:t>
          </a:r>
          <a:endParaRPr lang="en-US" sz="2800" dirty="0"/>
        </a:p>
      </dgm:t>
    </dgm:pt>
    <dgm:pt modelId="{D559DCC3-FAA6-41DE-8ED2-4288D5FBFCA3}" type="parTrans" cxnId="{57C1BE4D-628E-4656-BFB4-BCCB19280599}">
      <dgm:prSet/>
      <dgm:spPr/>
      <dgm:t>
        <a:bodyPr/>
        <a:lstStyle/>
        <a:p>
          <a:endParaRPr lang="en-US"/>
        </a:p>
      </dgm:t>
    </dgm:pt>
    <dgm:pt modelId="{D97FC63D-0D60-4619-9CAF-E1977813EB05}" type="sibTrans" cxnId="{57C1BE4D-628E-4656-BFB4-BCCB19280599}">
      <dgm:prSet/>
      <dgm:spPr/>
      <dgm:t>
        <a:bodyPr/>
        <a:lstStyle/>
        <a:p>
          <a:endParaRPr lang="en-US"/>
        </a:p>
      </dgm:t>
    </dgm:pt>
    <dgm:pt modelId="{C34D4C4C-E35D-4E39-8BF9-88A7F9AB15F1}">
      <dgm:prSet phldrT="[Text]" custT="1"/>
      <dgm:spPr/>
      <dgm:t>
        <a:bodyPr/>
        <a:lstStyle/>
        <a:p>
          <a:r>
            <a:rPr lang="en-US" sz="2800" dirty="0" smtClean="0"/>
            <a:t>Continue new faculty orientation focus</a:t>
          </a:r>
          <a:endParaRPr lang="en-US" sz="2800" dirty="0"/>
        </a:p>
      </dgm:t>
    </dgm:pt>
    <dgm:pt modelId="{718FA32C-A25B-4CA0-8E47-5B7D70614F12}" type="parTrans" cxnId="{2EC91C87-97C5-44AB-85A3-DD5CE16CC78C}">
      <dgm:prSet/>
      <dgm:spPr/>
      <dgm:t>
        <a:bodyPr/>
        <a:lstStyle/>
        <a:p>
          <a:endParaRPr lang="en-US"/>
        </a:p>
      </dgm:t>
    </dgm:pt>
    <dgm:pt modelId="{17972BE7-6DE0-4044-B3AC-E6E2F053F5A7}" type="sibTrans" cxnId="{2EC91C87-97C5-44AB-85A3-DD5CE16CC78C}">
      <dgm:prSet/>
      <dgm:spPr/>
      <dgm:t>
        <a:bodyPr/>
        <a:lstStyle/>
        <a:p>
          <a:endParaRPr lang="en-US"/>
        </a:p>
      </dgm:t>
    </dgm:pt>
    <dgm:pt modelId="{CF941891-7EF2-4200-9F17-B1580F6AC54E}">
      <dgm:prSet phldrT="[Text]"/>
      <dgm:spPr/>
      <dgm:t>
        <a:bodyPr/>
        <a:lstStyle/>
        <a:p>
          <a:r>
            <a:rPr lang="en-US" dirty="0" smtClean="0"/>
            <a:t>Explain difficult concepts</a:t>
          </a:r>
          <a:endParaRPr lang="en-US" dirty="0"/>
        </a:p>
      </dgm:t>
    </dgm:pt>
    <dgm:pt modelId="{514EB3F1-DD3E-4F8A-ADC1-5B8C5D1A59C8}" type="parTrans" cxnId="{0B173982-EAD4-4F1C-8A02-10F59A99F4B8}">
      <dgm:prSet/>
      <dgm:spPr/>
      <dgm:t>
        <a:bodyPr/>
        <a:lstStyle/>
        <a:p>
          <a:endParaRPr lang="en-US"/>
        </a:p>
      </dgm:t>
    </dgm:pt>
    <dgm:pt modelId="{3EB768A9-39A5-427C-B0B8-4D619CFDC826}" type="sibTrans" cxnId="{0B173982-EAD4-4F1C-8A02-10F59A99F4B8}">
      <dgm:prSet/>
      <dgm:spPr/>
      <dgm:t>
        <a:bodyPr/>
        <a:lstStyle/>
        <a:p>
          <a:endParaRPr lang="en-US"/>
        </a:p>
      </dgm:t>
    </dgm:pt>
    <dgm:pt modelId="{56018436-4E7F-4865-8113-0F8A85693663}" type="pres">
      <dgm:prSet presAssocID="{AD251523-D46A-494B-AB0C-ADFA956B0B8C}" presName="composite" presStyleCnt="0">
        <dgm:presLayoutVars>
          <dgm:chMax val="1"/>
          <dgm:dir/>
          <dgm:resizeHandles val="exact"/>
        </dgm:presLayoutVars>
      </dgm:prSet>
      <dgm:spPr/>
    </dgm:pt>
    <dgm:pt modelId="{A75D092C-37A5-450D-9CE0-799FCA7B5E0D}" type="pres">
      <dgm:prSet presAssocID="{AD251523-D46A-494B-AB0C-ADFA956B0B8C}" presName="radial" presStyleCnt="0">
        <dgm:presLayoutVars>
          <dgm:animLvl val="ctr"/>
        </dgm:presLayoutVars>
      </dgm:prSet>
      <dgm:spPr/>
    </dgm:pt>
    <dgm:pt modelId="{8D7DA692-95A9-4B57-9598-A1792E8EDD3A}" type="pres">
      <dgm:prSet presAssocID="{D1D1BE79-5932-4C55-ABE8-47586B21BA01}" presName="centerShape" presStyleLbl="vennNode1" presStyleIdx="0" presStyleCnt="5" custScaleX="224068" custScaleY="142940"/>
      <dgm:spPr/>
    </dgm:pt>
    <dgm:pt modelId="{B48EB299-0658-4875-A124-4555248F0FC9}" type="pres">
      <dgm:prSet presAssocID="{C3C4A0B9-AB52-4974-9216-EA5CB01BED72}" presName="node" presStyleLbl="vennNode1" presStyleIdx="1" presStyleCnt="5" custScaleX="492862" custScaleY="219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D9C99-313E-4A0C-93A9-0B8E1A28BF10}" type="pres">
      <dgm:prSet presAssocID="{0E159A39-1687-4037-8DF9-F50C51F05540}" presName="node" presStyleLbl="vennNode1" presStyleIdx="2" presStyleCnt="5" custScaleX="326152" custScaleY="298472" custRadScaleRad="167183" custRadScaleInc="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ACF5D-E256-40A2-888E-5E3A2D90D83A}" type="pres">
      <dgm:prSet presAssocID="{C34D4C4C-E35D-4E39-8BF9-88A7F9AB15F1}" presName="node" presStyleLbl="vennNode1" presStyleIdx="3" presStyleCnt="5" custScaleX="592932" custScaleY="207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461AE-E142-41DE-951E-B90CDB902C49}" type="pres">
      <dgm:prSet presAssocID="{CF941891-7EF2-4200-9F17-B1580F6AC54E}" presName="node" presStyleLbl="vennNode1" presStyleIdx="4" presStyleCnt="5" custScaleX="313061" custScaleY="259907" custRadScaleRad="190515" custRadScaleInc="-1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D70DF4-27D0-4691-9DA4-BBCD729BCA75}" type="presOf" srcId="{C34D4C4C-E35D-4E39-8BF9-88A7F9AB15F1}" destId="{7A1ACF5D-E256-40A2-888E-5E3A2D90D83A}" srcOrd="0" destOrd="0" presId="urn:microsoft.com/office/officeart/2005/8/layout/radial3"/>
    <dgm:cxn modelId="{3EA7B164-48A4-4495-BEC9-D7120284778B}" type="presOf" srcId="{D1D1BE79-5932-4C55-ABE8-47586B21BA01}" destId="{8D7DA692-95A9-4B57-9598-A1792E8EDD3A}" srcOrd="0" destOrd="0" presId="urn:microsoft.com/office/officeart/2005/8/layout/radial3"/>
    <dgm:cxn modelId="{0652DEB0-5D55-428F-A9CB-A354839DA8FD}" type="presOf" srcId="{AD251523-D46A-494B-AB0C-ADFA956B0B8C}" destId="{56018436-4E7F-4865-8113-0F8A85693663}" srcOrd="0" destOrd="0" presId="urn:microsoft.com/office/officeart/2005/8/layout/radial3"/>
    <dgm:cxn modelId="{6CC4D0A9-464B-40C0-9613-6DA9128ECDD3}" type="presOf" srcId="{C3C4A0B9-AB52-4974-9216-EA5CB01BED72}" destId="{B48EB299-0658-4875-A124-4555248F0FC9}" srcOrd="0" destOrd="0" presId="urn:microsoft.com/office/officeart/2005/8/layout/radial3"/>
    <dgm:cxn modelId="{0B173982-EAD4-4F1C-8A02-10F59A99F4B8}" srcId="{D1D1BE79-5932-4C55-ABE8-47586B21BA01}" destId="{CF941891-7EF2-4200-9F17-B1580F6AC54E}" srcOrd="3" destOrd="0" parTransId="{514EB3F1-DD3E-4F8A-ADC1-5B8C5D1A59C8}" sibTransId="{3EB768A9-39A5-427C-B0B8-4D619CFDC826}"/>
    <dgm:cxn modelId="{4D311AC4-9AD5-4939-9A41-BCB671711021}" srcId="{D1D1BE79-5932-4C55-ABE8-47586B21BA01}" destId="{C3C4A0B9-AB52-4974-9216-EA5CB01BED72}" srcOrd="0" destOrd="0" parTransId="{DA9CCD76-5CA8-47D6-9BE4-5D455EF65E21}" sibTransId="{7FB0959C-420F-4294-A88D-3090FBB96408}"/>
    <dgm:cxn modelId="{679580D5-2BE5-40EB-AE26-BB4CBFB7AEC9}" srcId="{AD251523-D46A-494B-AB0C-ADFA956B0B8C}" destId="{D1D1BE79-5932-4C55-ABE8-47586B21BA01}" srcOrd="0" destOrd="0" parTransId="{E0C5DD0E-4B0C-4504-8064-DB3368648098}" sibTransId="{FFB874FC-1323-4E30-9D82-EBABDA83B69F}"/>
    <dgm:cxn modelId="{2EEEE6FA-9A99-4846-933B-E2855C09563A}" type="presOf" srcId="{0E159A39-1687-4037-8DF9-F50C51F05540}" destId="{A4CD9C99-313E-4A0C-93A9-0B8E1A28BF10}" srcOrd="0" destOrd="0" presId="urn:microsoft.com/office/officeart/2005/8/layout/radial3"/>
    <dgm:cxn modelId="{57C1BE4D-628E-4656-BFB4-BCCB19280599}" srcId="{D1D1BE79-5932-4C55-ABE8-47586B21BA01}" destId="{0E159A39-1687-4037-8DF9-F50C51F05540}" srcOrd="1" destOrd="0" parTransId="{D559DCC3-FAA6-41DE-8ED2-4288D5FBFCA3}" sibTransId="{D97FC63D-0D60-4619-9CAF-E1977813EB05}"/>
    <dgm:cxn modelId="{DB8CA9ED-C90C-4789-830F-2F8A652B9A83}" type="presOf" srcId="{CF941891-7EF2-4200-9F17-B1580F6AC54E}" destId="{81C461AE-E142-41DE-951E-B90CDB902C49}" srcOrd="0" destOrd="0" presId="urn:microsoft.com/office/officeart/2005/8/layout/radial3"/>
    <dgm:cxn modelId="{2EC91C87-97C5-44AB-85A3-DD5CE16CC78C}" srcId="{D1D1BE79-5932-4C55-ABE8-47586B21BA01}" destId="{C34D4C4C-E35D-4E39-8BF9-88A7F9AB15F1}" srcOrd="2" destOrd="0" parTransId="{718FA32C-A25B-4CA0-8E47-5B7D70614F12}" sibTransId="{17972BE7-6DE0-4044-B3AC-E6E2F053F5A7}"/>
    <dgm:cxn modelId="{3161F79B-E3C1-4262-ADBB-A6614FFAD12F}" type="presParOf" srcId="{56018436-4E7F-4865-8113-0F8A85693663}" destId="{A75D092C-37A5-450D-9CE0-799FCA7B5E0D}" srcOrd="0" destOrd="0" presId="urn:microsoft.com/office/officeart/2005/8/layout/radial3"/>
    <dgm:cxn modelId="{473B1FB3-5F85-4327-8D17-9AC135C32BBB}" type="presParOf" srcId="{A75D092C-37A5-450D-9CE0-799FCA7B5E0D}" destId="{8D7DA692-95A9-4B57-9598-A1792E8EDD3A}" srcOrd="0" destOrd="0" presId="urn:microsoft.com/office/officeart/2005/8/layout/radial3"/>
    <dgm:cxn modelId="{75374CAF-DAEA-4671-99C1-511551539CEE}" type="presParOf" srcId="{A75D092C-37A5-450D-9CE0-799FCA7B5E0D}" destId="{B48EB299-0658-4875-A124-4555248F0FC9}" srcOrd="1" destOrd="0" presId="urn:microsoft.com/office/officeart/2005/8/layout/radial3"/>
    <dgm:cxn modelId="{7068DF57-57A1-4E44-9749-9112A2EBD2C4}" type="presParOf" srcId="{A75D092C-37A5-450D-9CE0-799FCA7B5E0D}" destId="{A4CD9C99-313E-4A0C-93A9-0B8E1A28BF10}" srcOrd="2" destOrd="0" presId="urn:microsoft.com/office/officeart/2005/8/layout/radial3"/>
    <dgm:cxn modelId="{E77CCC9A-F608-4E1E-A0F0-1DAAE6C547D6}" type="presParOf" srcId="{A75D092C-37A5-450D-9CE0-799FCA7B5E0D}" destId="{7A1ACF5D-E256-40A2-888E-5E3A2D90D83A}" srcOrd="3" destOrd="0" presId="urn:microsoft.com/office/officeart/2005/8/layout/radial3"/>
    <dgm:cxn modelId="{3DF0BF57-9234-4F55-8262-E20A64974955}" type="presParOf" srcId="{A75D092C-37A5-450D-9CE0-799FCA7B5E0D}" destId="{81C461AE-E142-41DE-951E-B90CDB902C4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E58D48E-1C36-4E5A-95F7-98D48468E90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CFEB70-2F0E-4417-805B-68956647F324}">
      <dgm:prSet phldrT="[Text]" custT="1"/>
      <dgm:spPr/>
      <dgm:t>
        <a:bodyPr/>
        <a:lstStyle/>
        <a:p>
          <a:r>
            <a:rPr lang="en-US" sz="2400" b="0" dirty="0" smtClean="0"/>
            <a:t>goal: teach </a:t>
          </a:r>
          <a:r>
            <a:rPr lang="en-US" sz="2400" b="0" dirty="0"/>
            <a:t>using </a:t>
          </a:r>
          <a:r>
            <a:rPr lang="en-US" sz="2400" b="0" dirty="0" smtClean="0"/>
            <a:t>lct</a:t>
          </a:r>
          <a:endParaRPr lang="en-US" sz="2400" b="0" dirty="0"/>
        </a:p>
      </dgm:t>
    </dgm:pt>
    <dgm:pt modelId="{6794739D-D514-4B47-8382-653ED4633C54}" type="parTrans" cxnId="{C0C48515-D8D3-4732-B4F7-1CF9F81C79AD}">
      <dgm:prSet/>
      <dgm:spPr/>
      <dgm:t>
        <a:bodyPr/>
        <a:lstStyle/>
        <a:p>
          <a:endParaRPr lang="en-US"/>
        </a:p>
      </dgm:t>
    </dgm:pt>
    <dgm:pt modelId="{1897DBF7-9586-40A6-A051-005CDB1D77FD}" type="sibTrans" cxnId="{C0C48515-D8D3-4732-B4F7-1CF9F81C79AD}">
      <dgm:prSet/>
      <dgm:spPr/>
      <dgm:t>
        <a:bodyPr/>
        <a:lstStyle/>
        <a:p>
          <a:endParaRPr lang="en-US" dirty="0"/>
        </a:p>
      </dgm:t>
    </dgm:pt>
    <dgm:pt modelId="{4110F5B6-832B-4559-846F-77CBB7BB7DD5}">
      <dgm:prSet phldrT="[Text]" custT="1"/>
      <dgm:spPr/>
      <dgm:t>
        <a:bodyPr/>
        <a:lstStyle/>
        <a:p>
          <a:r>
            <a:rPr lang="en-US" sz="2400" dirty="0" smtClean="0"/>
            <a:t>educate</a:t>
          </a:r>
          <a:endParaRPr lang="en-US" sz="2400" dirty="0"/>
        </a:p>
      </dgm:t>
    </dgm:pt>
    <dgm:pt modelId="{C2DE8F55-A25F-4608-928A-56E15FBD5B98}" type="parTrans" cxnId="{C234C67A-4ACB-49EE-9E2A-DE4418BE6D4E}">
      <dgm:prSet/>
      <dgm:spPr/>
      <dgm:t>
        <a:bodyPr/>
        <a:lstStyle/>
        <a:p>
          <a:endParaRPr lang="en-US"/>
        </a:p>
      </dgm:t>
    </dgm:pt>
    <dgm:pt modelId="{B369797C-6FB9-41A2-98B4-CA8AFE058897}" type="sibTrans" cxnId="{C234C67A-4ACB-49EE-9E2A-DE4418BE6D4E}">
      <dgm:prSet/>
      <dgm:spPr/>
      <dgm:t>
        <a:bodyPr/>
        <a:lstStyle/>
        <a:p>
          <a:endParaRPr lang="en-US" dirty="0"/>
        </a:p>
      </dgm:t>
    </dgm:pt>
    <dgm:pt modelId="{AC7C2A63-C4E3-409B-AA48-0F38468638F8}">
      <dgm:prSet phldrT="[Text]" custT="1"/>
      <dgm:spPr/>
      <dgm:t>
        <a:bodyPr/>
        <a:lstStyle/>
        <a:p>
          <a:r>
            <a:rPr lang="en-US" sz="2400" dirty="0" smtClean="0"/>
            <a:t>58 faculty</a:t>
          </a:r>
          <a:endParaRPr lang="en-US" sz="2400" dirty="0"/>
        </a:p>
      </dgm:t>
    </dgm:pt>
    <dgm:pt modelId="{FED6645B-A026-43B2-ACC8-9C935FE51208}" type="parTrans" cxnId="{339D37D9-D845-4A45-97AC-8A21D7D4F099}">
      <dgm:prSet/>
      <dgm:spPr/>
      <dgm:t>
        <a:bodyPr/>
        <a:lstStyle/>
        <a:p>
          <a:endParaRPr lang="en-US"/>
        </a:p>
      </dgm:t>
    </dgm:pt>
    <dgm:pt modelId="{44BB39C6-E28B-4EBC-88D0-AC0437D07DD3}" type="sibTrans" cxnId="{339D37D9-D845-4A45-97AC-8A21D7D4F099}">
      <dgm:prSet/>
      <dgm:spPr/>
      <dgm:t>
        <a:bodyPr/>
        <a:lstStyle/>
        <a:p>
          <a:endParaRPr lang="en-US" dirty="0"/>
        </a:p>
      </dgm:t>
    </dgm:pt>
    <dgm:pt modelId="{C82F8924-4729-4DDF-AD12-FD6360CF69CB}">
      <dgm:prSet phldrT="[Text]" custT="1"/>
      <dgm:spPr/>
      <dgm:t>
        <a:bodyPr/>
        <a:lstStyle/>
        <a:p>
          <a:r>
            <a:rPr lang="en-US" sz="2400" dirty="0"/>
            <a:t>discuss </a:t>
          </a:r>
          <a:r>
            <a:rPr lang="en-US" sz="2400" dirty="0" smtClean="0"/>
            <a:t>findings</a:t>
          </a:r>
          <a:endParaRPr lang="en-US" sz="2400" dirty="0"/>
        </a:p>
      </dgm:t>
    </dgm:pt>
    <dgm:pt modelId="{11050000-1C68-4B61-A7D5-AA36A16C15AE}" type="parTrans" cxnId="{75E2A078-040F-411F-8113-D1CB04DE14EA}">
      <dgm:prSet/>
      <dgm:spPr/>
      <dgm:t>
        <a:bodyPr/>
        <a:lstStyle/>
        <a:p>
          <a:endParaRPr lang="en-US"/>
        </a:p>
      </dgm:t>
    </dgm:pt>
    <dgm:pt modelId="{C40F8AE0-8CD7-4EF4-800A-E6113F3F4D67}" type="sibTrans" cxnId="{75E2A078-040F-411F-8113-D1CB04DE14EA}">
      <dgm:prSet/>
      <dgm:spPr/>
      <dgm:t>
        <a:bodyPr/>
        <a:lstStyle/>
        <a:p>
          <a:endParaRPr lang="en-US" dirty="0"/>
        </a:p>
      </dgm:t>
    </dgm:pt>
    <dgm:pt modelId="{FC080DF2-A21D-484A-8F4B-CF311780D7C6}">
      <dgm:prSet phldrT="[Text]" custT="1"/>
      <dgm:spPr/>
      <dgm:t>
        <a:bodyPr/>
        <a:lstStyle/>
        <a:p>
          <a:r>
            <a:rPr lang="en-US" sz="2400" dirty="0"/>
            <a:t>use </a:t>
          </a:r>
          <a:r>
            <a:rPr lang="en-US" sz="2400" dirty="0" smtClean="0"/>
            <a:t>data</a:t>
          </a:r>
          <a:endParaRPr lang="en-US" sz="2400" dirty="0"/>
        </a:p>
      </dgm:t>
    </dgm:pt>
    <dgm:pt modelId="{17D7E507-31A5-4D01-BF67-025D48E0D275}" type="parTrans" cxnId="{B0E69F69-1512-48B2-A484-945A17E01E93}">
      <dgm:prSet/>
      <dgm:spPr/>
      <dgm:t>
        <a:bodyPr/>
        <a:lstStyle/>
        <a:p>
          <a:endParaRPr lang="en-US"/>
        </a:p>
      </dgm:t>
    </dgm:pt>
    <dgm:pt modelId="{C8CA6889-C817-427C-ADED-459AB8DA394D}" type="sibTrans" cxnId="{B0E69F69-1512-48B2-A484-945A17E01E93}">
      <dgm:prSet/>
      <dgm:spPr/>
      <dgm:t>
        <a:bodyPr/>
        <a:lstStyle/>
        <a:p>
          <a:endParaRPr lang="en-US" dirty="0"/>
        </a:p>
      </dgm:t>
    </dgm:pt>
    <dgm:pt modelId="{6D29CD49-8F18-4226-9668-39FC231F8559}" type="pres">
      <dgm:prSet presAssocID="{DE58D48E-1C36-4E5A-95F7-98D48468E9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3E3B6B-FBE3-449C-8A07-8BA86C519D2A}" type="pres">
      <dgm:prSet presAssocID="{89CFEB70-2F0E-4417-805B-68956647F324}" presName="node" presStyleLbl="node1" presStyleIdx="0" presStyleCnt="5" custScaleX="113004" custRadScaleRad="100106" custRadScaleInc="7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912B2-51F3-430B-BE09-C080C2F239C1}" type="pres">
      <dgm:prSet presAssocID="{1897DBF7-9586-40A6-A051-005CDB1D77F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83186FD-ABF8-44C9-8F2C-BCE86527C42A}" type="pres">
      <dgm:prSet presAssocID="{1897DBF7-9586-40A6-A051-005CDB1D77F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D4AB8E9-CF9C-4371-9BB0-A1505F957588}" type="pres">
      <dgm:prSet presAssocID="{4110F5B6-832B-4559-846F-77CBB7BB7DD5}" presName="node" presStyleLbl="node1" presStyleIdx="1" presStyleCnt="5" custScaleX="119687" custScaleY="106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2A4FF-13F3-4268-BEDA-7D923C68A19F}" type="pres">
      <dgm:prSet presAssocID="{B369797C-6FB9-41A2-98B4-CA8AFE05889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A5C2FD-6BED-4760-ADB3-5B3A628F9D25}" type="pres">
      <dgm:prSet presAssocID="{B369797C-6FB9-41A2-98B4-CA8AFE05889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6F95290-D20B-4CB9-9BB1-D554E861169D}" type="pres">
      <dgm:prSet presAssocID="{AC7C2A63-C4E3-409B-AA48-0F38468638F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A3312-C308-43A0-9A2C-164953CF2D57}" type="pres">
      <dgm:prSet presAssocID="{44BB39C6-E28B-4EBC-88D0-AC0437D07D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39083F0-4B7A-43B8-9F3D-9C78617E4F00}" type="pres">
      <dgm:prSet presAssocID="{44BB39C6-E28B-4EBC-88D0-AC0437D07D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4F184C4-4A0F-428F-85F0-6EC8793A9AB3}" type="pres">
      <dgm:prSet presAssocID="{C82F8924-4729-4DDF-AD12-FD6360CF69CB}" presName="node" presStyleLbl="node1" presStyleIdx="3" presStyleCnt="5" custScaleX="117286" custRadScaleRad="98711" custRadScaleInc="2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BB3FD-1D90-4D5D-81C0-D86400C9606D}" type="pres">
      <dgm:prSet presAssocID="{C40F8AE0-8CD7-4EF4-800A-E6113F3F4D6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35A5140-68CF-4761-A24A-4ADC7D138E6D}" type="pres">
      <dgm:prSet presAssocID="{C40F8AE0-8CD7-4EF4-800A-E6113F3F4D6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8432C4C-2C4E-443F-9709-DD8B9CA9D90D}" type="pres">
      <dgm:prSet presAssocID="{FC080DF2-A21D-484A-8F4B-CF311780D7C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824AB-8338-4B02-81C6-2B1D3DB9F9AA}" type="pres">
      <dgm:prSet presAssocID="{C8CA6889-C817-427C-ADED-459AB8DA394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9D38565-3DC3-4367-9F65-0646FD34B12B}" type="pres">
      <dgm:prSet presAssocID="{C8CA6889-C817-427C-ADED-459AB8DA394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D9DA4B4-BC24-43BF-A32B-70030B01E016}" type="presOf" srcId="{89CFEB70-2F0E-4417-805B-68956647F324}" destId="{B33E3B6B-FBE3-449C-8A07-8BA86C519D2A}" srcOrd="0" destOrd="0" presId="urn:microsoft.com/office/officeart/2005/8/layout/cycle2"/>
    <dgm:cxn modelId="{51C079D3-0CD9-47D3-822D-1D51B56449ED}" type="presOf" srcId="{C8CA6889-C817-427C-ADED-459AB8DA394D}" destId="{39D38565-3DC3-4367-9F65-0646FD34B12B}" srcOrd="1" destOrd="0" presId="urn:microsoft.com/office/officeart/2005/8/layout/cycle2"/>
    <dgm:cxn modelId="{5749EE99-F8DB-4D32-A8E2-ECB66BC88ACD}" type="presOf" srcId="{C40F8AE0-8CD7-4EF4-800A-E6113F3F4D67}" destId="{DE3BB3FD-1D90-4D5D-81C0-D86400C9606D}" srcOrd="0" destOrd="0" presId="urn:microsoft.com/office/officeart/2005/8/layout/cycle2"/>
    <dgm:cxn modelId="{2825FE28-7BEF-476D-97A0-3AF545F0ECEA}" type="presOf" srcId="{FC080DF2-A21D-484A-8F4B-CF311780D7C6}" destId="{48432C4C-2C4E-443F-9709-DD8B9CA9D90D}" srcOrd="0" destOrd="0" presId="urn:microsoft.com/office/officeart/2005/8/layout/cycle2"/>
    <dgm:cxn modelId="{02C0CAD8-AA07-452D-8073-65F92E52CAA6}" type="presOf" srcId="{AC7C2A63-C4E3-409B-AA48-0F38468638F8}" destId="{36F95290-D20B-4CB9-9BB1-D554E861169D}" srcOrd="0" destOrd="0" presId="urn:microsoft.com/office/officeart/2005/8/layout/cycle2"/>
    <dgm:cxn modelId="{A64B914F-AF16-4E1B-83B8-4665ADDBB294}" type="presOf" srcId="{4110F5B6-832B-4559-846F-77CBB7BB7DD5}" destId="{DD4AB8E9-CF9C-4371-9BB0-A1505F957588}" srcOrd="0" destOrd="0" presId="urn:microsoft.com/office/officeart/2005/8/layout/cycle2"/>
    <dgm:cxn modelId="{C234C67A-4ACB-49EE-9E2A-DE4418BE6D4E}" srcId="{DE58D48E-1C36-4E5A-95F7-98D48468E90D}" destId="{4110F5B6-832B-4559-846F-77CBB7BB7DD5}" srcOrd="1" destOrd="0" parTransId="{C2DE8F55-A25F-4608-928A-56E15FBD5B98}" sibTransId="{B369797C-6FB9-41A2-98B4-CA8AFE058897}"/>
    <dgm:cxn modelId="{346368A2-471B-419E-8847-93D715E3EE19}" type="presOf" srcId="{B369797C-6FB9-41A2-98B4-CA8AFE058897}" destId="{C9C2A4FF-13F3-4268-BEDA-7D923C68A19F}" srcOrd="0" destOrd="0" presId="urn:microsoft.com/office/officeart/2005/8/layout/cycle2"/>
    <dgm:cxn modelId="{11FADB19-5511-4C0B-B889-85F84ED4C973}" type="presOf" srcId="{C82F8924-4729-4DDF-AD12-FD6360CF69CB}" destId="{D4F184C4-4A0F-428F-85F0-6EC8793A9AB3}" srcOrd="0" destOrd="0" presId="urn:microsoft.com/office/officeart/2005/8/layout/cycle2"/>
    <dgm:cxn modelId="{0E9539AA-072E-4D94-BF98-E170FB57ADD4}" type="presOf" srcId="{1897DBF7-9586-40A6-A051-005CDB1D77FD}" destId="{483186FD-ABF8-44C9-8F2C-BCE86527C42A}" srcOrd="1" destOrd="0" presId="urn:microsoft.com/office/officeart/2005/8/layout/cycle2"/>
    <dgm:cxn modelId="{75E2A078-040F-411F-8113-D1CB04DE14EA}" srcId="{DE58D48E-1C36-4E5A-95F7-98D48468E90D}" destId="{C82F8924-4729-4DDF-AD12-FD6360CF69CB}" srcOrd="3" destOrd="0" parTransId="{11050000-1C68-4B61-A7D5-AA36A16C15AE}" sibTransId="{C40F8AE0-8CD7-4EF4-800A-E6113F3F4D67}"/>
    <dgm:cxn modelId="{3CDB0F85-6227-49EC-8796-38A5A9CB37D8}" type="presOf" srcId="{44BB39C6-E28B-4EBC-88D0-AC0437D07DD3}" destId="{02EA3312-C308-43A0-9A2C-164953CF2D57}" srcOrd="0" destOrd="0" presId="urn:microsoft.com/office/officeart/2005/8/layout/cycle2"/>
    <dgm:cxn modelId="{339D37D9-D845-4A45-97AC-8A21D7D4F099}" srcId="{DE58D48E-1C36-4E5A-95F7-98D48468E90D}" destId="{AC7C2A63-C4E3-409B-AA48-0F38468638F8}" srcOrd="2" destOrd="0" parTransId="{FED6645B-A026-43B2-ACC8-9C935FE51208}" sibTransId="{44BB39C6-E28B-4EBC-88D0-AC0437D07DD3}"/>
    <dgm:cxn modelId="{30BB8E22-85FA-4B6B-B17C-BB1BC28469AE}" type="presOf" srcId="{1897DBF7-9586-40A6-A051-005CDB1D77FD}" destId="{399912B2-51F3-430B-BE09-C080C2F239C1}" srcOrd="0" destOrd="0" presId="urn:microsoft.com/office/officeart/2005/8/layout/cycle2"/>
    <dgm:cxn modelId="{3FD6B552-B5E2-4FFA-9FA0-10898D639C9E}" type="presOf" srcId="{44BB39C6-E28B-4EBC-88D0-AC0437D07DD3}" destId="{139083F0-4B7A-43B8-9F3D-9C78617E4F00}" srcOrd="1" destOrd="0" presId="urn:microsoft.com/office/officeart/2005/8/layout/cycle2"/>
    <dgm:cxn modelId="{B0E69F69-1512-48B2-A484-945A17E01E93}" srcId="{DE58D48E-1C36-4E5A-95F7-98D48468E90D}" destId="{FC080DF2-A21D-484A-8F4B-CF311780D7C6}" srcOrd="4" destOrd="0" parTransId="{17D7E507-31A5-4D01-BF67-025D48E0D275}" sibTransId="{C8CA6889-C817-427C-ADED-459AB8DA394D}"/>
    <dgm:cxn modelId="{F65525E3-B69B-47E3-8A35-F55C4200278B}" type="presOf" srcId="{DE58D48E-1C36-4E5A-95F7-98D48468E90D}" destId="{6D29CD49-8F18-4226-9668-39FC231F8559}" srcOrd="0" destOrd="0" presId="urn:microsoft.com/office/officeart/2005/8/layout/cycle2"/>
    <dgm:cxn modelId="{4CD652F8-5745-4FA0-AA5E-2FD0DFF2E18B}" type="presOf" srcId="{C40F8AE0-8CD7-4EF4-800A-E6113F3F4D67}" destId="{B35A5140-68CF-4761-A24A-4ADC7D138E6D}" srcOrd="1" destOrd="0" presId="urn:microsoft.com/office/officeart/2005/8/layout/cycle2"/>
    <dgm:cxn modelId="{C0C48515-D8D3-4732-B4F7-1CF9F81C79AD}" srcId="{DE58D48E-1C36-4E5A-95F7-98D48468E90D}" destId="{89CFEB70-2F0E-4417-805B-68956647F324}" srcOrd="0" destOrd="0" parTransId="{6794739D-D514-4B47-8382-653ED4633C54}" sibTransId="{1897DBF7-9586-40A6-A051-005CDB1D77FD}"/>
    <dgm:cxn modelId="{08E7A394-F460-4CB2-B7D2-7EE5735FDE03}" type="presOf" srcId="{C8CA6889-C817-427C-ADED-459AB8DA394D}" destId="{A65824AB-8338-4B02-81C6-2B1D3DB9F9AA}" srcOrd="0" destOrd="0" presId="urn:microsoft.com/office/officeart/2005/8/layout/cycle2"/>
    <dgm:cxn modelId="{218B83E2-6003-4BA8-B67C-896357EEB906}" type="presOf" srcId="{B369797C-6FB9-41A2-98B4-CA8AFE058897}" destId="{00A5C2FD-6BED-4760-ADB3-5B3A628F9D25}" srcOrd="1" destOrd="0" presId="urn:microsoft.com/office/officeart/2005/8/layout/cycle2"/>
    <dgm:cxn modelId="{EE10AC8B-95A6-4EBB-B3EF-4BED55757750}" type="presParOf" srcId="{6D29CD49-8F18-4226-9668-39FC231F8559}" destId="{B33E3B6B-FBE3-449C-8A07-8BA86C519D2A}" srcOrd="0" destOrd="0" presId="urn:microsoft.com/office/officeart/2005/8/layout/cycle2"/>
    <dgm:cxn modelId="{21BDC1FF-2454-4662-B211-D4F5B2566B66}" type="presParOf" srcId="{6D29CD49-8F18-4226-9668-39FC231F8559}" destId="{399912B2-51F3-430B-BE09-C080C2F239C1}" srcOrd="1" destOrd="0" presId="urn:microsoft.com/office/officeart/2005/8/layout/cycle2"/>
    <dgm:cxn modelId="{7B438159-55BA-4BFF-8CB2-941DF7F1300B}" type="presParOf" srcId="{399912B2-51F3-430B-BE09-C080C2F239C1}" destId="{483186FD-ABF8-44C9-8F2C-BCE86527C42A}" srcOrd="0" destOrd="0" presId="urn:microsoft.com/office/officeart/2005/8/layout/cycle2"/>
    <dgm:cxn modelId="{39A95DD6-C4BB-42FD-B6E3-CD6B23C5A67E}" type="presParOf" srcId="{6D29CD49-8F18-4226-9668-39FC231F8559}" destId="{DD4AB8E9-CF9C-4371-9BB0-A1505F957588}" srcOrd="2" destOrd="0" presId="urn:microsoft.com/office/officeart/2005/8/layout/cycle2"/>
    <dgm:cxn modelId="{4E55ED2F-2EA9-4A33-978E-8D3865C545D3}" type="presParOf" srcId="{6D29CD49-8F18-4226-9668-39FC231F8559}" destId="{C9C2A4FF-13F3-4268-BEDA-7D923C68A19F}" srcOrd="3" destOrd="0" presId="urn:microsoft.com/office/officeart/2005/8/layout/cycle2"/>
    <dgm:cxn modelId="{68FDBA3B-BC7A-4097-B54B-AD4C6DF77C47}" type="presParOf" srcId="{C9C2A4FF-13F3-4268-BEDA-7D923C68A19F}" destId="{00A5C2FD-6BED-4760-ADB3-5B3A628F9D25}" srcOrd="0" destOrd="0" presId="urn:microsoft.com/office/officeart/2005/8/layout/cycle2"/>
    <dgm:cxn modelId="{4D93F2D5-37DF-48B0-93C4-ECC2227B568B}" type="presParOf" srcId="{6D29CD49-8F18-4226-9668-39FC231F8559}" destId="{36F95290-D20B-4CB9-9BB1-D554E861169D}" srcOrd="4" destOrd="0" presId="urn:microsoft.com/office/officeart/2005/8/layout/cycle2"/>
    <dgm:cxn modelId="{E4D70538-C0AE-4AA5-9D40-D4B8EC483A8C}" type="presParOf" srcId="{6D29CD49-8F18-4226-9668-39FC231F8559}" destId="{02EA3312-C308-43A0-9A2C-164953CF2D57}" srcOrd="5" destOrd="0" presId="urn:microsoft.com/office/officeart/2005/8/layout/cycle2"/>
    <dgm:cxn modelId="{53E25BF9-1279-41D8-AFE2-8D60D3F96141}" type="presParOf" srcId="{02EA3312-C308-43A0-9A2C-164953CF2D57}" destId="{139083F0-4B7A-43B8-9F3D-9C78617E4F00}" srcOrd="0" destOrd="0" presId="urn:microsoft.com/office/officeart/2005/8/layout/cycle2"/>
    <dgm:cxn modelId="{8CDF1986-FFF1-498F-B74D-4769C9A738B4}" type="presParOf" srcId="{6D29CD49-8F18-4226-9668-39FC231F8559}" destId="{D4F184C4-4A0F-428F-85F0-6EC8793A9AB3}" srcOrd="6" destOrd="0" presId="urn:microsoft.com/office/officeart/2005/8/layout/cycle2"/>
    <dgm:cxn modelId="{E629E4CB-2613-4373-B82B-0FF86516DAF0}" type="presParOf" srcId="{6D29CD49-8F18-4226-9668-39FC231F8559}" destId="{DE3BB3FD-1D90-4D5D-81C0-D86400C9606D}" srcOrd="7" destOrd="0" presId="urn:microsoft.com/office/officeart/2005/8/layout/cycle2"/>
    <dgm:cxn modelId="{C36D98AB-7720-44E9-856C-D93AA8B37581}" type="presParOf" srcId="{DE3BB3FD-1D90-4D5D-81C0-D86400C9606D}" destId="{B35A5140-68CF-4761-A24A-4ADC7D138E6D}" srcOrd="0" destOrd="0" presId="urn:microsoft.com/office/officeart/2005/8/layout/cycle2"/>
    <dgm:cxn modelId="{256070E6-BC97-4500-950B-00619A3456A2}" type="presParOf" srcId="{6D29CD49-8F18-4226-9668-39FC231F8559}" destId="{48432C4C-2C4E-443F-9709-DD8B9CA9D90D}" srcOrd="8" destOrd="0" presId="urn:microsoft.com/office/officeart/2005/8/layout/cycle2"/>
    <dgm:cxn modelId="{D8B20CD6-7B33-4D6B-9154-720258A993D1}" type="presParOf" srcId="{6D29CD49-8F18-4226-9668-39FC231F8559}" destId="{A65824AB-8338-4B02-81C6-2B1D3DB9F9AA}" srcOrd="9" destOrd="0" presId="urn:microsoft.com/office/officeart/2005/8/layout/cycle2"/>
    <dgm:cxn modelId="{6DD242F1-CB42-4AE2-8435-97AFBFC1DB00}" type="presParOf" srcId="{A65824AB-8338-4B02-81C6-2B1D3DB9F9AA}" destId="{39D38565-3DC3-4367-9F65-0646FD34B12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8D070B0-0A53-4ABC-AE79-2E4C3CCDD701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93B7A446-C814-43D5-9C92-966F2DBCE8CD}">
      <dgm:prSet phldrT="[Text]"/>
      <dgm:spPr/>
      <dgm:t>
        <a:bodyPr/>
        <a:lstStyle/>
        <a:p>
          <a:r>
            <a:rPr lang="en-US" dirty="0" smtClean="0">
              <a:solidFill>
                <a:srgbClr val="FFC000"/>
              </a:solidFill>
            </a:rPr>
            <a:t>One time measure</a:t>
          </a:r>
          <a:endParaRPr lang="en-US" dirty="0">
            <a:solidFill>
              <a:srgbClr val="FFC000"/>
            </a:solidFill>
          </a:endParaRPr>
        </a:p>
      </dgm:t>
    </dgm:pt>
    <dgm:pt modelId="{CF085C60-3A1C-47B0-8942-0742FE92C63E}" type="parTrans" cxnId="{1C417198-BE94-4563-A8AA-1EB8097AA7F0}">
      <dgm:prSet/>
      <dgm:spPr/>
      <dgm:t>
        <a:bodyPr/>
        <a:lstStyle/>
        <a:p>
          <a:endParaRPr lang="en-US"/>
        </a:p>
      </dgm:t>
    </dgm:pt>
    <dgm:pt modelId="{FF767FC7-232E-4133-8CD5-44FFE1475476}" type="sibTrans" cxnId="{1C417198-BE94-4563-A8AA-1EB8097AA7F0}">
      <dgm:prSet/>
      <dgm:spPr/>
      <dgm:t>
        <a:bodyPr/>
        <a:lstStyle/>
        <a:p>
          <a:endParaRPr lang="en-US"/>
        </a:p>
      </dgm:t>
    </dgm:pt>
    <dgm:pt modelId="{0ABA93F2-712F-41D6-8C3D-D1C065AF953A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Look at differences over time</a:t>
          </a:r>
          <a:endParaRPr lang="en-US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459F65FF-6CD6-4CDC-86E9-0B07FFA8C112}" type="parTrans" cxnId="{244218AA-14F5-4CF8-A8C9-E3AAC5819611}">
      <dgm:prSet/>
      <dgm:spPr/>
      <dgm:t>
        <a:bodyPr/>
        <a:lstStyle/>
        <a:p>
          <a:endParaRPr lang="en-US"/>
        </a:p>
      </dgm:t>
    </dgm:pt>
    <dgm:pt modelId="{77A063C4-3D76-4815-9539-22668E76EBD5}" type="sibTrans" cxnId="{244218AA-14F5-4CF8-A8C9-E3AAC5819611}">
      <dgm:prSet/>
      <dgm:spPr/>
      <dgm:t>
        <a:bodyPr/>
        <a:lstStyle/>
        <a:p>
          <a:endParaRPr lang="en-US"/>
        </a:p>
      </dgm:t>
    </dgm:pt>
    <dgm:pt modelId="{FCECAD7F-13A5-4626-9CC5-103F2A073D29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Compare different programs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B1707066-5836-4741-A4D4-601610D86ACF}" type="parTrans" cxnId="{0C4B52A0-6695-4D4E-8950-1D33725A7CDE}">
      <dgm:prSet/>
      <dgm:spPr/>
      <dgm:t>
        <a:bodyPr/>
        <a:lstStyle/>
        <a:p>
          <a:endParaRPr lang="en-US"/>
        </a:p>
      </dgm:t>
    </dgm:pt>
    <dgm:pt modelId="{5ABD201B-EF84-4B92-94D3-A48924D57FD2}" type="sibTrans" cxnId="{0C4B52A0-6695-4D4E-8950-1D33725A7CDE}">
      <dgm:prSet/>
      <dgm:spPr/>
      <dgm:t>
        <a:bodyPr/>
        <a:lstStyle/>
        <a:p>
          <a:endParaRPr lang="en-US"/>
        </a:p>
      </dgm:t>
    </dgm:pt>
    <dgm:pt modelId="{A5B45E72-2110-4E36-9D7E-25C253BD855B}" type="pres">
      <dgm:prSet presAssocID="{F8D070B0-0A53-4ABC-AE79-2E4C3CCDD701}" presName="composite" presStyleCnt="0">
        <dgm:presLayoutVars>
          <dgm:chMax val="5"/>
          <dgm:dir/>
          <dgm:resizeHandles val="exact"/>
        </dgm:presLayoutVars>
      </dgm:prSet>
      <dgm:spPr/>
    </dgm:pt>
    <dgm:pt modelId="{004B6BBC-CF3C-4C7A-9C4D-D320A8F29703}" type="pres">
      <dgm:prSet presAssocID="{93B7A446-C814-43D5-9C92-966F2DBCE8CD}" presName="circle1" presStyleLbl="lnNode1" presStyleIdx="0" presStyleCnt="3"/>
      <dgm:spPr/>
    </dgm:pt>
    <dgm:pt modelId="{4FEAE4D3-3F94-4261-8735-43B72D7F643A}" type="pres">
      <dgm:prSet presAssocID="{93B7A446-C814-43D5-9C92-966F2DBCE8CD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41752-56CF-4620-8720-CDE9103F2968}" type="pres">
      <dgm:prSet presAssocID="{93B7A446-C814-43D5-9C92-966F2DBCE8CD}" presName="line1" presStyleLbl="callout" presStyleIdx="0" presStyleCnt="6"/>
      <dgm:spPr/>
    </dgm:pt>
    <dgm:pt modelId="{6FB71768-D529-4B8F-AA54-8D6CF2A22955}" type="pres">
      <dgm:prSet presAssocID="{93B7A446-C814-43D5-9C92-966F2DBCE8CD}" presName="d1" presStyleLbl="callout" presStyleIdx="1" presStyleCnt="6"/>
      <dgm:spPr/>
    </dgm:pt>
    <dgm:pt modelId="{BBACC482-8675-433F-A2B4-B8101F735C12}" type="pres">
      <dgm:prSet presAssocID="{0ABA93F2-712F-41D6-8C3D-D1C065AF953A}" presName="circle2" presStyleLbl="lnNode1" presStyleIdx="1" presStyleCnt="3"/>
      <dgm:spPr/>
    </dgm:pt>
    <dgm:pt modelId="{C003CE0F-8C50-4305-BE21-28BC6DB9617D}" type="pres">
      <dgm:prSet presAssocID="{0ABA93F2-712F-41D6-8C3D-D1C065AF953A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93584-063B-49EF-A8AE-214800F6E8BB}" type="pres">
      <dgm:prSet presAssocID="{0ABA93F2-712F-41D6-8C3D-D1C065AF953A}" presName="line2" presStyleLbl="callout" presStyleIdx="2" presStyleCnt="6"/>
      <dgm:spPr/>
    </dgm:pt>
    <dgm:pt modelId="{71562EC0-4EDE-4033-B16B-7B8C7E9D229B}" type="pres">
      <dgm:prSet presAssocID="{0ABA93F2-712F-41D6-8C3D-D1C065AF953A}" presName="d2" presStyleLbl="callout" presStyleIdx="3" presStyleCnt="6"/>
      <dgm:spPr/>
    </dgm:pt>
    <dgm:pt modelId="{F11BB24A-1DAE-43F5-A060-2BA8D917CF3B}" type="pres">
      <dgm:prSet presAssocID="{FCECAD7F-13A5-4626-9CC5-103F2A073D29}" presName="circle3" presStyleLbl="lnNode1" presStyleIdx="2" presStyleCnt="3"/>
      <dgm:spPr/>
    </dgm:pt>
    <dgm:pt modelId="{0873449C-87B3-4656-A9C1-8423BAD2851B}" type="pres">
      <dgm:prSet presAssocID="{FCECAD7F-13A5-4626-9CC5-103F2A073D29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5020D-823E-46A4-9AC2-09A703C2AD19}" type="pres">
      <dgm:prSet presAssocID="{FCECAD7F-13A5-4626-9CC5-103F2A073D29}" presName="line3" presStyleLbl="callout" presStyleIdx="4" presStyleCnt="6"/>
      <dgm:spPr/>
    </dgm:pt>
    <dgm:pt modelId="{E25E5D69-E914-46FD-A423-2186AF88F94B}" type="pres">
      <dgm:prSet presAssocID="{FCECAD7F-13A5-4626-9CC5-103F2A073D29}" presName="d3" presStyleLbl="callout" presStyleIdx="5" presStyleCnt="6"/>
      <dgm:spPr/>
    </dgm:pt>
  </dgm:ptLst>
  <dgm:cxnLst>
    <dgm:cxn modelId="{A02E602E-1332-4D09-8491-FD87288F6929}" type="presOf" srcId="{93B7A446-C814-43D5-9C92-966F2DBCE8CD}" destId="{4FEAE4D3-3F94-4261-8735-43B72D7F643A}" srcOrd="0" destOrd="0" presId="urn:microsoft.com/office/officeart/2005/8/layout/target1"/>
    <dgm:cxn modelId="{33BE49C2-A374-483E-91FC-BEB20FDCC5FB}" type="presOf" srcId="{FCECAD7F-13A5-4626-9CC5-103F2A073D29}" destId="{0873449C-87B3-4656-A9C1-8423BAD2851B}" srcOrd="0" destOrd="0" presId="urn:microsoft.com/office/officeart/2005/8/layout/target1"/>
    <dgm:cxn modelId="{1C417198-BE94-4563-A8AA-1EB8097AA7F0}" srcId="{F8D070B0-0A53-4ABC-AE79-2E4C3CCDD701}" destId="{93B7A446-C814-43D5-9C92-966F2DBCE8CD}" srcOrd="0" destOrd="0" parTransId="{CF085C60-3A1C-47B0-8942-0742FE92C63E}" sibTransId="{FF767FC7-232E-4133-8CD5-44FFE1475476}"/>
    <dgm:cxn modelId="{0C4B52A0-6695-4D4E-8950-1D33725A7CDE}" srcId="{F8D070B0-0A53-4ABC-AE79-2E4C3CCDD701}" destId="{FCECAD7F-13A5-4626-9CC5-103F2A073D29}" srcOrd="2" destOrd="0" parTransId="{B1707066-5836-4741-A4D4-601610D86ACF}" sibTransId="{5ABD201B-EF84-4B92-94D3-A48924D57FD2}"/>
    <dgm:cxn modelId="{244218AA-14F5-4CF8-A8C9-E3AAC5819611}" srcId="{F8D070B0-0A53-4ABC-AE79-2E4C3CCDD701}" destId="{0ABA93F2-712F-41D6-8C3D-D1C065AF953A}" srcOrd="1" destOrd="0" parTransId="{459F65FF-6CD6-4CDC-86E9-0B07FFA8C112}" sibTransId="{77A063C4-3D76-4815-9539-22668E76EBD5}"/>
    <dgm:cxn modelId="{0B7DE84A-F1E0-4104-8376-48B7401153D6}" type="presOf" srcId="{F8D070B0-0A53-4ABC-AE79-2E4C3CCDD701}" destId="{A5B45E72-2110-4E36-9D7E-25C253BD855B}" srcOrd="0" destOrd="0" presId="urn:microsoft.com/office/officeart/2005/8/layout/target1"/>
    <dgm:cxn modelId="{495C5F6B-4167-4039-A6FD-C33151BC3852}" type="presOf" srcId="{0ABA93F2-712F-41D6-8C3D-D1C065AF953A}" destId="{C003CE0F-8C50-4305-BE21-28BC6DB9617D}" srcOrd="0" destOrd="0" presId="urn:microsoft.com/office/officeart/2005/8/layout/target1"/>
    <dgm:cxn modelId="{D3C963BA-9C67-49EF-8734-FD9D9E6328C9}" type="presParOf" srcId="{A5B45E72-2110-4E36-9D7E-25C253BD855B}" destId="{004B6BBC-CF3C-4C7A-9C4D-D320A8F29703}" srcOrd="0" destOrd="0" presId="urn:microsoft.com/office/officeart/2005/8/layout/target1"/>
    <dgm:cxn modelId="{B3BA97D3-BF24-463A-8C60-9BBACDC10845}" type="presParOf" srcId="{A5B45E72-2110-4E36-9D7E-25C253BD855B}" destId="{4FEAE4D3-3F94-4261-8735-43B72D7F643A}" srcOrd="1" destOrd="0" presId="urn:microsoft.com/office/officeart/2005/8/layout/target1"/>
    <dgm:cxn modelId="{956ECA13-E264-41F0-B043-372A914CF05E}" type="presParOf" srcId="{A5B45E72-2110-4E36-9D7E-25C253BD855B}" destId="{3CD41752-56CF-4620-8720-CDE9103F2968}" srcOrd="2" destOrd="0" presId="urn:microsoft.com/office/officeart/2005/8/layout/target1"/>
    <dgm:cxn modelId="{9275E5B2-19AD-44E5-A58B-833DC4B022F1}" type="presParOf" srcId="{A5B45E72-2110-4E36-9D7E-25C253BD855B}" destId="{6FB71768-D529-4B8F-AA54-8D6CF2A22955}" srcOrd="3" destOrd="0" presId="urn:microsoft.com/office/officeart/2005/8/layout/target1"/>
    <dgm:cxn modelId="{C94171C3-EBC4-4B2B-9603-2C0CA07AAE64}" type="presParOf" srcId="{A5B45E72-2110-4E36-9D7E-25C253BD855B}" destId="{BBACC482-8675-433F-A2B4-B8101F735C12}" srcOrd="4" destOrd="0" presId="urn:microsoft.com/office/officeart/2005/8/layout/target1"/>
    <dgm:cxn modelId="{09879F0D-F42F-42A8-937E-B9CAC15FE9FE}" type="presParOf" srcId="{A5B45E72-2110-4E36-9D7E-25C253BD855B}" destId="{C003CE0F-8C50-4305-BE21-28BC6DB9617D}" srcOrd="5" destOrd="0" presId="urn:microsoft.com/office/officeart/2005/8/layout/target1"/>
    <dgm:cxn modelId="{298ED087-0FED-4F48-B4E7-BFEDFA0EBCD9}" type="presParOf" srcId="{A5B45E72-2110-4E36-9D7E-25C253BD855B}" destId="{C8593584-063B-49EF-A8AE-214800F6E8BB}" srcOrd="6" destOrd="0" presId="urn:microsoft.com/office/officeart/2005/8/layout/target1"/>
    <dgm:cxn modelId="{ED7E296F-3D46-4E19-841F-D4D3B72CD016}" type="presParOf" srcId="{A5B45E72-2110-4E36-9D7E-25C253BD855B}" destId="{71562EC0-4EDE-4033-B16B-7B8C7E9D229B}" srcOrd="7" destOrd="0" presId="urn:microsoft.com/office/officeart/2005/8/layout/target1"/>
    <dgm:cxn modelId="{72074CB4-6B9B-4D57-A75E-630947A8CDAA}" type="presParOf" srcId="{A5B45E72-2110-4E36-9D7E-25C253BD855B}" destId="{F11BB24A-1DAE-43F5-A060-2BA8D917CF3B}" srcOrd="8" destOrd="0" presId="urn:microsoft.com/office/officeart/2005/8/layout/target1"/>
    <dgm:cxn modelId="{D069AA9C-51FB-4E01-8FD7-868353D50318}" type="presParOf" srcId="{A5B45E72-2110-4E36-9D7E-25C253BD855B}" destId="{0873449C-87B3-4656-A9C1-8423BAD2851B}" srcOrd="9" destOrd="0" presId="urn:microsoft.com/office/officeart/2005/8/layout/target1"/>
    <dgm:cxn modelId="{E0A06F1D-C393-4565-9007-A965D7D750DA}" type="presParOf" srcId="{A5B45E72-2110-4E36-9D7E-25C253BD855B}" destId="{FC85020D-823E-46A4-9AC2-09A703C2AD19}" srcOrd="10" destOrd="0" presId="urn:microsoft.com/office/officeart/2005/8/layout/target1"/>
    <dgm:cxn modelId="{5F12E65C-BF95-4CC2-AC21-8AD3C9041586}" type="presParOf" srcId="{A5B45E72-2110-4E36-9D7E-25C253BD855B}" destId="{E25E5D69-E914-46FD-A423-2186AF88F94B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8B95E-5181-476C-B83D-F803C5AA5A5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4A0F4D-AD5D-4538-8A7E-5B8CBAD224A7}">
      <dgm:prSet phldrT="[Text]" custT="1"/>
      <dgm:spPr/>
      <dgm:t>
        <a:bodyPr/>
        <a:lstStyle/>
        <a:p>
          <a:r>
            <a:rPr lang="en-US" sz="2800" dirty="0" smtClean="0"/>
            <a:t>Is this a myth or a reality?</a:t>
          </a:r>
          <a:endParaRPr lang="en-US" sz="2800" dirty="0"/>
        </a:p>
      </dgm:t>
    </dgm:pt>
    <dgm:pt modelId="{C0653151-DF36-4792-8D42-DF9D2B493AF9}" type="parTrans" cxnId="{C17614CD-61B6-4770-8173-9DD1E1D32486}">
      <dgm:prSet/>
      <dgm:spPr/>
      <dgm:t>
        <a:bodyPr/>
        <a:lstStyle/>
        <a:p>
          <a:endParaRPr lang="en-US"/>
        </a:p>
      </dgm:t>
    </dgm:pt>
    <dgm:pt modelId="{B4A3448B-165F-48A5-ADF9-44CCCE5249BC}" type="sibTrans" cxnId="{C17614CD-61B6-4770-8173-9DD1E1D32486}">
      <dgm:prSet/>
      <dgm:spPr/>
      <dgm:t>
        <a:bodyPr/>
        <a:lstStyle/>
        <a:p>
          <a:endParaRPr lang="en-US"/>
        </a:p>
      </dgm:t>
    </dgm:pt>
    <dgm:pt modelId="{890265A5-969F-47F3-8520-E719582C928A}">
      <dgm:prSet phldrT="[Text]" custT="1"/>
      <dgm:spPr/>
      <dgm:t>
        <a:bodyPr/>
        <a:lstStyle/>
        <a:p>
          <a:r>
            <a:rPr lang="en-US" sz="2800" dirty="0" smtClean="0"/>
            <a:t>good recruitment device</a:t>
          </a:r>
          <a:endParaRPr lang="en-US" sz="2800" dirty="0"/>
        </a:p>
      </dgm:t>
    </dgm:pt>
    <dgm:pt modelId="{23BA8F12-5F5B-484E-B604-EC5ACF279D77}" type="parTrans" cxnId="{1EC9AC6D-1A96-43C3-A645-15374B17A2EF}">
      <dgm:prSet/>
      <dgm:spPr/>
      <dgm:t>
        <a:bodyPr/>
        <a:lstStyle/>
        <a:p>
          <a:endParaRPr lang="en-US"/>
        </a:p>
      </dgm:t>
    </dgm:pt>
    <dgm:pt modelId="{76E977E3-3B7F-4A76-BA8E-A40089003A86}" type="sibTrans" cxnId="{1EC9AC6D-1A96-43C3-A645-15374B17A2EF}">
      <dgm:prSet/>
      <dgm:spPr/>
      <dgm:t>
        <a:bodyPr/>
        <a:lstStyle/>
        <a:p>
          <a:endParaRPr lang="en-US"/>
        </a:p>
      </dgm:t>
    </dgm:pt>
    <dgm:pt modelId="{631351DC-75D0-452A-B2B1-4CD1DAE3C615}">
      <dgm:prSet phldrT="[Text]" custT="1"/>
      <dgm:spPr/>
      <dgm:t>
        <a:bodyPr/>
        <a:lstStyle/>
        <a:p>
          <a:r>
            <a:rPr lang="en-US" sz="2800" dirty="0" smtClean="0"/>
            <a:t>actually practiced</a:t>
          </a:r>
          <a:endParaRPr lang="en-US" sz="2800" dirty="0"/>
        </a:p>
      </dgm:t>
    </dgm:pt>
    <dgm:pt modelId="{02BC6C66-30A6-41A5-B890-4D35940BCCB7}" type="parTrans" cxnId="{00ECADF4-DC7B-459B-84D1-2653AA56E04A}">
      <dgm:prSet/>
      <dgm:spPr/>
      <dgm:t>
        <a:bodyPr/>
        <a:lstStyle/>
        <a:p>
          <a:endParaRPr lang="en-US"/>
        </a:p>
      </dgm:t>
    </dgm:pt>
    <dgm:pt modelId="{8A021141-94E8-4856-B292-9FCF6D280BD0}" type="sibTrans" cxnId="{00ECADF4-DC7B-459B-84D1-2653AA56E04A}">
      <dgm:prSet/>
      <dgm:spPr/>
      <dgm:t>
        <a:bodyPr/>
        <a:lstStyle/>
        <a:p>
          <a:endParaRPr lang="en-US"/>
        </a:p>
      </dgm:t>
    </dgm:pt>
    <dgm:pt modelId="{7147A1FA-A397-4DEC-9A84-671E70E2DDD4}">
      <dgm:prSet phldrT="[Text]" custT="1"/>
      <dgm:spPr/>
      <dgm:t>
        <a:bodyPr/>
        <a:lstStyle/>
        <a:p>
          <a:r>
            <a:rPr lang="en-US" sz="2800" dirty="0" smtClean="0"/>
            <a:t>Educators need to support claims with data</a:t>
          </a:r>
          <a:endParaRPr lang="en-US" sz="2800" dirty="0"/>
        </a:p>
      </dgm:t>
    </dgm:pt>
    <dgm:pt modelId="{E56DBE11-3251-43EB-8C5A-9ACC25DEE19D}" type="parTrans" cxnId="{D4201E93-FE6D-4CD4-B4B2-3F1291C09E4B}">
      <dgm:prSet/>
      <dgm:spPr/>
      <dgm:t>
        <a:bodyPr/>
        <a:lstStyle/>
        <a:p>
          <a:endParaRPr lang="en-US"/>
        </a:p>
      </dgm:t>
    </dgm:pt>
    <dgm:pt modelId="{691C6D50-A1A7-4DD2-B040-577D4AE858DE}" type="sibTrans" cxnId="{D4201E93-FE6D-4CD4-B4B2-3F1291C09E4B}">
      <dgm:prSet/>
      <dgm:spPr/>
      <dgm:t>
        <a:bodyPr/>
        <a:lstStyle/>
        <a:p>
          <a:endParaRPr lang="en-US"/>
        </a:p>
      </dgm:t>
    </dgm:pt>
    <dgm:pt modelId="{F7A64491-7A21-4042-B19C-177B6F6F6FE0}">
      <dgm:prSet phldrT="[Text]"/>
      <dgm:spPr/>
      <dgm:t>
        <a:bodyPr/>
        <a:lstStyle/>
        <a:p>
          <a:r>
            <a:rPr lang="en-US" dirty="0" smtClean="0"/>
            <a:t>current need for accountability</a:t>
          </a:r>
          <a:endParaRPr lang="en-US" dirty="0"/>
        </a:p>
      </dgm:t>
    </dgm:pt>
    <dgm:pt modelId="{7C563B5F-FF7B-44D1-B268-8122E2D3E74D}" type="parTrans" cxnId="{6AD58C0A-41E1-4854-982B-04A4D6270392}">
      <dgm:prSet/>
      <dgm:spPr/>
      <dgm:t>
        <a:bodyPr/>
        <a:lstStyle/>
        <a:p>
          <a:endParaRPr lang="en-US"/>
        </a:p>
      </dgm:t>
    </dgm:pt>
    <dgm:pt modelId="{68A22AD5-EE3B-4B58-B70C-59459095AB4D}" type="sibTrans" cxnId="{6AD58C0A-41E1-4854-982B-04A4D6270392}">
      <dgm:prSet/>
      <dgm:spPr/>
      <dgm:t>
        <a:bodyPr/>
        <a:lstStyle/>
        <a:p>
          <a:endParaRPr lang="en-US"/>
        </a:p>
      </dgm:t>
    </dgm:pt>
    <dgm:pt modelId="{254D0CB6-9BC3-4CC6-B3D8-4CE4C7890F4B}">
      <dgm:prSet phldrT="[Text]" custT="1"/>
      <dgm:spPr/>
      <dgm:t>
        <a:bodyPr/>
        <a:lstStyle/>
        <a:p>
          <a:r>
            <a:rPr lang="en-US" sz="2800" dirty="0" smtClean="0"/>
            <a:t>use for accreditation</a:t>
          </a:r>
          <a:endParaRPr lang="en-US" sz="2800" dirty="0"/>
        </a:p>
      </dgm:t>
    </dgm:pt>
    <dgm:pt modelId="{CE3674E3-3254-47C4-B25C-AEBF42E25A0C}" type="parTrans" cxnId="{E9FD8F85-1A01-44CF-8F2C-567D6E0BAA96}">
      <dgm:prSet/>
      <dgm:spPr/>
      <dgm:t>
        <a:bodyPr/>
        <a:lstStyle/>
        <a:p>
          <a:endParaRPr lang="en-US"/>
        </a:p>
      </dgm:t>
    </dgm:pt>
    <dgm:pt modelId="{D8325F18-2B35-496E-A246-2A6E18615886}" type="sibTrans" cxnId="{E9FD8F85-1A01-44CF-8F2C-567D6E0BAA96}">
      <dgm:prSet/>
      <dgm:spPr/>
      <dgm:t>
        <a:bodyPr/>
        <a:lstStyle/>
        <a:p>
          <a:endParaRPr lang="en-US"/>
        </a:p>
      </dgm:t>
    </dgm:pt>
    <dgm:pt modelId="{A2F1C6DE-401F-4E36-B2CC-AA31244A76A1}">
      <dgm:prSet phldrT="[Text]" custT="1"/>
      <dgm:spPr/>
      <dgm:t>
        <a:bodyPr/>
        <a:lstStyle/>
        <a:p>
          <a:r>
            <a:rPr lang="en-US" sz="2800" dirty="0" smtClean="0"/>
            <a:t>  What data </a:t>
          </a:r>
          <a:r>
            <a:rPr lang="en-US" sz="2800" dirty="0" smtClean="0"/>
            <a:t>have you collected?</a:t>
          </a:r>
          <a:endParaRPr lang="en-US" sz="2800" dirty="0" smtClean="0"/>
        </a:p>
      </dgm:t>
    </dgm:pt>
    <dgm:pt modelId="{5087340B-2F63-4ECF-944B-EB320E73F2AD}" type="parTrans" cxnId="{9BD0035C-DD33-4C42-A558-6F3FC7302780}">
      <dgm:prSet/>
      <dgm:spPr/>
      <dgm:t>
        <a:bodyPr/>
        <a:lstStyle/>
        <a:p>
          <a:endParaRPr lang="en-US"/>
        </a:p>
      </dgm:t>
    </dgm:pt>
    <dgm:pt modelId="{36A296F4-3423-4B45-929C-4D8427C6A1FB}" type="sibTrans" cxnId="{9BD0035C-DD33-4C42-A558-6F3FC7302780}">
      <dgm:prSet/>
      <dgm:spPr/>
      <dgm:t>
        <a:bodyPr/>
        <a:lstStyle/>
        <a:p>
          <a:endParaRPr lang="en-US"/>
        </a:p>
      </dgm:t>
    </dgm:pt>
    <dgm:pt modelId="{B947C28A-3785-42A8-AE72-4F414ACCD4D3}">
      <dgm:prSet phldrT="[Text]"/>
      <dgm:spPr/>
      <dgm:t>
        <a:bodyPr/>
        <a:lstStyle/>
        <a:p>
          <a:r>
            <a:rPr lang="en-US" dirty="0" smtClean="0"/>
            <a:t>surveys?</a:t>
          </a:r>
          <a:endParaRPr lang="en-US" dirty="0"/>
        </a:p>
      </dgm:t>
    </dgm:pt>
    <dgm:pt modelId="{1F94AA18-B454-4060-B83B-46220254C883}" type="parTrans" cxnId="{81E61BD4-5FA8-42E5-B6B8-EED33FE9F542}">
      <dgm:prSet/>
      <dgm:spPr/>
      <dgm:t>
        <a:bodyPr/>
        <a:lstStyle/>
        <a:p>
          <a:endParaRPr lang="en-US"/>
        </a:p>
      </dgm:t>
    </dgm:pt>
    <dgm:pt modelId="{3005FA1E-3201-43CE-ADEB-464861F785D5}" type="sibTrans" cxnId="{81E61BD4-5FA8-42E5-B6B8-EED33FE9F542}">
      <dgm:prSet/>
      <dgm:spPr/>
      <dgm:t>
        <a:bodyPr/>
        <a:lstStyle/>
        <a:p>
          <a:endParaRPr lang="en-US"/>
        </a:p>
      </dgm:t>
    </dgm:pt>
    <dgm:pt modelId="{21B9CA65-7E5C-4D02-8DAB-FAE7020F2D8B}">
      <dgm:prSet phldrT="[Text]"/>
      <dgm:spPr/>
      <dgm:t>
        <a:bodyPr/>
        <a:lstStyle/>
        <a:p>
          <a:r>
            <a:rPr lang="en-US" dirty="0" smtClean="0"/>
            <a:t>observations?</a:t>
          </a:r>
          <a:endParaRPr lang="en-US" dirty="0"/>
        </a:p>
      </dgm:t>
    </dgm:pt>
    <dgm:pt modelId="{E540062E-D590-445A-86F9-317B0618E595}" type="parTrans" cxnId="{53DABFB6-20AB-4E25-9FCE-9E6AF84C1A88}">
      <dgm:prSet/>
      <dgm:spPr/>
      <dgm:t>
        <a:bodyPr/>
        <a:lstStyle/>
        <a:p>
          <a:endParaRPr lang="en-US"/>
        </a:p>
      </dgm:t>
    </dgm:pt>
    <dgm:pt modelId="{7B3760C9-6156-400A-8B59-F1E82473D04C}" type="sibTrans" cxnId="{53DABFB6-20AB-4E25-9FCE-9E6AF84C1A88}">
      <dgm:prSet/>
      <dgm:spPr/>
      <dgm:t>
        <a:bodyPr/>
        <a:lstStyle/>
        <a:p>
          <a:endParaRPr lang="en-US"/>
        </a:p>
      </dgm:t>
    </dgm:pt>
    <dgm:pt modelId="{C99EF65E-BBF4-4398-BDEF-D9DB0AF011B4}" type="pres">
      <dgm:prSet presAssocID="{FD78B95E-5181-476C-B83D-F803C5AA5A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809241-684D-4ADD-B3AE-844531A4AE26}" type="pres">
      <dgm:prSet presAssocID="{A2F1C6DE-401F-4E36-B2CC-AA31244A76A1}" presName="boxAndChildren" presStyleCnt="0"/>
      <dgm:spPr/>
    </dgm:pt>
    <dgm:pt modelId="{3381188D-0D93-4B8B-9D4E-12B7FC12CE08}" type="pres">
      <dgm:prSet presAssocID="{A2F1C6DE-401F-4E36-B2CC-AA31244A76A1}" presName="parentTextBox" presStyleLbl="node1" presStyleIdx="0" presStyleCnt="3"/>
      <dgm:spPr/>
      <dgm:t>
        <a:bodyPr/>
        <a:lstStyle/>
        <a:p>
          <a:endParaRPr lang="en-US"/>
        </a:p>
      </dgm:t>
    </dgm:pt>
    <dgm:pt modelId="{AAA9F553-E819-4E3A-B5B6-92C513C581C9}" type="pres">
      <dgm:prSet presAssocID="{A2F1C6DE-401F-4E36-B2CC-AA31244A76A1}" presName="entireBox" presStyleLbl="node1" presStyleIdx="0" presStyleCnt="3" custLinFactNeighborX="926" custLinFactNeighborY="1974"/>
      <dgm:spPr/>
      <dgm:t>
        <a:bodyPr/>
        <a:lstStyle/>
        <a:p>
          <a:endParaRPr lang="en-US"/>
        </a:p>
      </dgm:t>
    </dgm:pt>
    <dgm:pt modelId="{AA29E918-2CC4-4183-A7EC-CAC46290F7A1}" type="pres">
      <dgm:prSet presAssocID="{A2F1C6DE-401F-4E36-B2CC-AA31244A76A1}" presName="descendantBox" presStyleCnt="0"/>
      <dgm:spPr/>
    </dgm:pt>
    <dgm:pt modelId="{4215A42F-968B-4AD1-9043-3ABEBF295229}" type="pres">
      <dgm:prSet presAssocID="{B947C28A-3785-42A8-AE72-4F414ACCD4D3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0C3C5-0EF0-49C0-A25F-188E0443CADF}" type="pres">
      <dgm:prSet presAssocID="{21B9CA65-7E5C-4D02-8DAB-FAE7020F2D8B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EF64A-C26F-439B-97BA-A95576FF189B}" type="pres">
      <dgm:prSet presAssocID="{691C6D50-A1A7-4DD2-B040-577D4AE858DE}" presName="sp" presStyleCnt="0"/>
      <dgm:spPr/>
    </dgm:pt>
    <dgm:pt modelId="{3B407A25-8FB6-4118-A466-0C155E717AD9}" type="pres">
      <dgm:prSet presAssocID="{7147A1FA-A397-4DEC-9A84-671E70E2DDD4}" presName="arrowAndChildren" presStyleCnt="0"/>
      <dgm:spPr/>
    </dgm:pt>
    <dgm:pt modelId="{BB3C1D59-FF3A-419D-8031-859FBCC2FD41}" type="pres">
      <dgm:prSet presAssocID="{7147A1FA-A397-4DEC-9A84-671E70E2DDD4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76E004CC-EEE8-439F-B82D-EC31FDA0E123}" type="pres">
      <dgm:prSet presAssocID="{7147A1FA-A397-4DEC-9A84-671E70E2DDD4}" presName="arrow" presStyleLbl="node1" presStyleIdx="1" presStyleCnt="3"/>
      <dgm:spPr/>
      <dgm:t>
        <a:bodyPr/>
        <a:lstStyle/>
        <a:p>
          <a:endParaRPr lang="en-US"/>
        </a:p>
      </dgm:t>
    </dgm:pt>
    <dgm:pt modelId="{092B91C8-97B8-4D30-B132-74B6EDDFDF1A}" type="pres">
      <dgm:prSet presAssocID="{7147A1FA-A397-4DEC-9A84-671E70E2DDD4}" presName="descendantArrow" presStyleCnt="0"/>
      <dgm:spPr/>
    </dgm:pt>
    <dgm:pt modelId="{B850A0B3-A9D2-4C49-BDE2-22D74019A7F5}" type="pres">
      <dgm:prSet presAssocID="{F7A64491-7A21-4042-B19C-177B6F6F6FE0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A78E8-A444-4231-8932-90C8003FB77A}" type="pres">
      <dgm:prSet presAssocID="{254D0CB6-9BC3-4CC6-B3D8-4CE4C7890F4B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98D73-CC28-43CF-BF90-E7882461E54C}" type="pres">
      <dgm:prSet presAssocID="{B4A3448B-165F-48A5-ADF9-44CCCE5249BC}" presName="sp" presStyleCnt="0"/>
      <dgm:spPr/>
    </dgm:pt>
    <dgm:pt modelId="{6892DC7C-0F57-4917-AA67-8945A8FF6249}" type="pres">
      <dgm:prSet presAssocID="{FA4A0F4D-AD5D-4538-8A7E-5B8CBAD224A7}" presName="arrowAndChildren" presStyleCnt="0"/>
      <dgm:spPr/>
    </dgm:pt>
    <dgm:pt modelId="{ACD9A683-651F-4863-9AA7-0651252DFB81}" type="pres">
      <dgm:prSet presAssocID="{FA4A0F4D-AD5D-4538-8A7E-5B8CBAD224A7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3766FA0-ACCE-4F2D-B0B2-0BA0F242F34D}" type="pres">
      <dgm:prSet presAssocID="{FA4A0F4D-AD5D-4538-8A7E-5B8CBAD224A7}" presName="arrow" presStyleLbl="node1" presStyleIdx="2" presStyleCnt="3"/>
      <dgm:spPr/>
      <dgm:t>
        <a:bodyPr/>
        <a:lstStyle/>
        <a:p>
          <a:endParaRPr lang="en-US"/>
        </a:p>
      </dgm:t>
    </dgm:pt>
    <dgm:pt modelId="{46CD1F74-5D9B-4F1A-BFAA-074A05B0D1EA}" type="pres">
      <dgm:prSet presAssocID="{FA4A0F4D-AD5D-4538-8A7E-5B8CBAD224A7}" presName="descendantArrow" presStyleCnt="0"/>
      <dgm:spPr/>
    </dgm:pt>
    <dgm:pt modelId="{0B63EB83-C556-465B-BA6E-C41C9B2FAD4C}" type="pres">
      <dgm:prSet presAssocID="{890265A5-969F-47F3-8520-E719582C928A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C9433-CA73-47C4-A1D3-9E210468C71F}" type="pres">
      <dgm:prSet presAssocID="{631351DC-75D0-452A-B2B1-4CD1DAE3C615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C48CBE-8744-4833-96EA-C265A5EDB40D}" type="presOf" srcId="{B947C28A-3785-42A8-AE72-4F414ACCD4D3}" destId="{4215A42F-968B-4AD1-9043-3ABEBF295229}" srcOrd="0" destOrd="0" presId="urn:microsoft.com/office/officeart/2005/8/layout/process4"/>
    <dgm:cxn modelId="{6FDD4794-75FB-41C5-ABA0-68922348377E}" type="presOf" srcId="{A2F1C6DE-401F-4E36-B2CC-AA31244A76A1}" destId="{AAA9F553-E819-4E3A-B5B6-92C513C581C9}" srcOrd="1" destOrd="0" presId="urn:microsoft.com/office/officeart/2005/8/layout/process4"/>
    <dgm:cxn modelId="{81E61BD4-5FA8-42E5-B6B8-EED33FE9F542}" srcId="{A2F1C6DE-401F-4E36-B2CC-AA31244A76A1}" destId="{B947C28A-3785-42A8-AE72-4F414ACCD4D3}" srcOrd="0" destOrd="0" parTransId="{1F94AA18-B454-4060-B83B-46220254C883}" sibTransId="{3005FA1E-3201-43CE-ADEB-464861F785D5}"/>
    <dgm:cxn modelId="{CFF94777-428B-4680-BE2B-2603FBF0545E}" type="presOf" srcId="{FD78B95E-5181-476C-B83D-F803C5AA5A53}" destId="{C99EF65E-BBF4-4398-BDEF-D9DB0AF011B4}" srcOrd="0" destOrd="0" presId="urn:microsoft.com/office/officeart/2005/8/layout/process4"/>
    <dgm:cxn modelId="{427BC1D5-B227-4DAA-9020-87A1625C0048}" type="presOf" srcId="{254D0CB6-9BC3-4CC6-B3D8-4CE4C7890F4B}" destId="{746A78E8-A444-4231-8932-90C8003FB77A}" srcOrd="0" destOrd="0" presId="urn:microsoft.com/office/officeart/2005/8/layout/process4"/>
    <dgm:cxn modelId="{53DABFB6-20AB-4E25-9FCE-9E6AF84C1A88}" srcId="{A2F1C6DE-401F-4E36-B2CC-AA31244A76A1}" destId="{21B9CA65-7E5C-4D02-8DAB-FAE7020F2D8B}" srcOrd="1" destOrd="0" parTransId="{E540062E-D590-445A-86F9-317B0618E595}" sibTransId="{7B3760C9-6156-400A-8B59-F1E82473D04C}"/>
    <dgm:cxn modelId="{CF61A99A-4527-465A-84F1-D107577F0327}" type="presOf" srcId="{A2F1C6DE-401F-4E36-B2CC-AA31244A76A1}" destId="{3381188D-0D93-4B8B-9D4E-12B7FC12CE08}" srcOrd="0" destOrd="0" presId="urn:microsoft.com/office/officeart/2005/8/layout/process4"/>
    <dgm:cxn modelId="{105DF931-E619-41D6-B19D-B640396D4F1D}" type="presOf" srcId="{F7A64491-7A21-4042-B19C-177B6F6F6FE0}" destId="{B850A0B3-A9D2-4C49-BDE2-22D74019A7F5}" srcOrd="0" destOrd="0" presId="urn:microsoft.com/office/officeart/2005/8/layout/process4"/>
    <dgm:cxn modelId="{C965F4C6-D875-4244-8CC9-AD5412227775}" type="presOf" srcId="{890265A5-969F-47F3-8520-E719582C928A}" destId="{0B63EB83-C556-465B-BA6E-C41C9B2FAD4C}" srcOrd="0" destOrd="0" presId="urn:microsoft.com/office/officeart/2005/8/layout/process4"/>
    <dgm:cxn modelId="{0A624E48-68F5-4645-B65B-E365461133B3}" type="presOf" srcId="{7147A1FA-A397-4DEC-9A84-671E70E2DDD4}" destId="{BB3C1D59-FF3A-419D-8031-859FBCC2FD41}" srcOrd="0" destOrd="0" presId="urn:microsoft.com/office/officeart/2005/8/layout/process4"/>
    <dgm:cxn modelId="{CD8A94C6-937E-48D8-B919-71E7EE7CB697}" type="presOf" srcId="{FA4A0F4D-AD5D-4538-8A7E-5B8CBAD224A7}" destId="{ACD9A683-651F-4863-9AA7-0651252DFB81}" srcOrd="0" destOrd="0" presId="urn:microsoft.com/office/officeart/2005/8/layout/process4"/>
    <dgm:cxn modelId="{9BD0035C-DD33-4C42-A558-6F3FC7302780}" srcId="{FD78B95E-5181-476C-B83D-F803C5AA5A53}" destId="{A2F1C6DE-401F-4E36-B2CC-AA31244A76A1}" srcOrd="2" destOrd="0" parTransId="{5087340B-2F63-4ECF-944B-EB320E73F2AD}" sibTransId="{36A296F4-3423-4B45-929C-4D8427C6A1FB}"/>
    <dgm:cxn modelId="{256044F3-9EB5-46E9-8BA0-8C57B9D642B3}" type="presOf" srcId="{FA4A0F4D-AD5D-4538-8A7E-5B8CBAD224A7}" destId="{B3766FA0-ACCE-4F2D-B0B2-0BA0F242F34D}" srcOrd="1" destOrd="0" presId="urn:microsoft.com/office/officeart/2005/8/layout/process4"/>
    <dgm:cxn modelId="{D4201E93-FE6D-4CD4-B4B2-3F1291C09E4B}" srcId="{FD78B95E-5181-476C-B83D-F803C5AA5A53}" destId="{7147A1FA-A397-4DEC-9A84-671E70E2DDD4}" srcOrd="1" destOrd="0" parTransId="{E56DBE11-3251-43EB-8C5A-9ACC25DEE19D}" sibTransId="{691C6D50-A1A7-4DD2-B040-577D4AE858DE}"/>
    <dgm:cxn modelId="{00ECADF4-DC7B-459B-84D1-2653AA56E04A}" srcId="{FA4A0F4D-AD5D-4538-8A7E-5B8CBAD224A7}" destId="{631351DC-75D0-452A-B2B1-4CD1DAE3C615}" srcOrd="1" destOrd="0" parTransId="{02BC6C66-30A6-41A5-B890-4D35940BCCB7}" sibTransId="{8A021141-94E8-4856-B292-9FCF6D280BD0}"/>
    <dgm:cxn modelId="{749A32B4-1D8B-4B2D-88F3-1594840084D0}" type="presOf" srcId="{7147A1FA-A397-4DEC-9A84-671E70E2DDD4}" destId="{76E004CC-EEE8-439F-B82D-EC31FDA0E123}" srcOrd="1" destOrd="0" presId="urn:microsoft.com/office/officeart/2005/8/layout/process4"/>
    <dgm:cxn modelId="{E9FD8F85-1A01-44CF-8F2C-567D6E0BAA96}" srcId="{7147A1FA-A397-4DEC-9A84-671E70E2DDD4}" destId="{254D0CB6-9BC3-4CC6-B3D8-4CE4C7890F4B}" srcOrd="1" destOrd="0" parTransId="{CE3674E3-3254-47C4-B25C-AEBF42E25A0C}" sibTransId="{D8325F18-2B35-496E-A246-2A6E18615886}"/>
    <dgm:cxn modelId="{1EC9AC6D-1A96-43C3-A645-15374B17A2EF}" srcId="{FA4A0F4D-AD5D-4538-8A7E-5B8CBAD224A7}" destId="{890265A5-969F-47F3-8520-E719582C928A}" srcOrd="0" destOrd="0" parTransId="{23BA8F12-5F5B-484E-B604-EC5ACF279D77}" sibTransId="{76E977E3-3B7F-4A76-BA8E-A40089003A86}"/>
    <dgm:cxn modelId="{6AD58C0A-41E1-4854-982B-04A4D6270392}" srcId="{7147A1FA-A397-4DEC-9A84-671E70E2DDD4}" destId="{F7A64491-7A21-4042-B19C-177B6F6F6FE0}" srcOrd="0" destOrd="0" parTransId="{7C563B5F-FF7B-44D1-B268-8122E2D3E74D}" sibTransId="{68A22AD5-EE3B-4B58-B70C-59459095AB4D}"/>
    <dgm:cxn modelId="{BFA6FE4B-AC81-4C26-B7E1-6CB94AED4E9E}" type="presOf" srcId="{631351DC-75D0-452A-B2B1-4CD1DAE3C615}" destId="{663C9433-CA73-47C4-A1D3-9E210468C71F}" srcOrd="0" destOrd="0" presId="urn:microsoft.com/office/officeart/2005/8/layout/process4"/>
    <dgm:cxn modelId="{C17614CD-61B6-4770-8173-9DD1E1D32486}" srcId="{FD78B95E-5181-476C-B83D-F803C5AA5A53}" destId="{FA4A0F4D-AD5D-4538-8A7E-5B8CBAD224A7}" srcOrd="0" destOrd="0" parTransId="{C0653151-DF36-4792-8D42-DF9D2B493AF9}" sibTransId="{B4A3448B-165F-48A5-ADF9-44CCCE5249BC}"/>
    <dgm:cxn modelId="{F5164217-4129-47B0-8196-3B5C9B5D0A0F}" type="presOf" srcId="{21B9CA65-7E5C-4D02-8DAB-FAE7020F2D8B}" destId="{E100C3C5-0EF0-49C0-A25F-188E0443CADF}" srcOrd="0" destOrd="0" presId="urn:microsoft.com/office/officeart/2005/8/layout/process4"/>
    <dgm:cxn modelId="{1E8E6DCD-3AF5-463B-B1A7-38611F967BA6}" type="presParOf" srcId="{C99EF65E-BBF4-4398-BDEF-D9DB0AF011B4}" destId="{64809241-684D-4ADD-B3AE-844531A4AE26}" srcOrd="0" destOrd="0" presId="urn:microsoft.com/office/officeart/2005/8/layout/process4"/>
    <dgm:cxn modelId="{DEA252B2-9417-4070-A490-3957DF2B0679}" type="presParOf" srcId="{64809241-684D-4ADD-B3AE-844531A4AE26}" destId="{3381188D-0D93-4B8B-9D4E-12B7FC12CE08}" srcOrd="0" destOrd="0" presId="urn:microsoft.com/office/officeart/2005/8/layout/process4"/>
    <dgm:cxn modelId="{7B9236F4-1BFB-461D-A6ED-D854015611DB}" type="presParOf" srcId="{64809241-684D-4ADD-B3AE-844531A4AE26}" destId="{AAA9F553-E819-4E3A-B5B6-92C513C581C9}" srcOrd="1" destOrd="0" presId="urn:microsoft.com/office/officeart/2005/8/layout/process4"/>
    <dgm:cxn modelId="{6DBA35EA-5825-4736-BAE8-639F87369DAA}" type="presParOf" srcId="{64809241-684D-4ADD-B3AE-844531A4AE26}" destId="{AA29E918-2CC4-4183-A7EC-CAC46290F7A1}" srcOrd="2" destOrd="0" presId="urn:microsoft.com/office/officeart/2005/8/layout/process4"/>
    <dgm:cxn modelId="{F61961EF-1951-487B-9A9B-882E2C065901}" type="presParOf" srcId="{AA29E918-2CC4-4183-A7EC-CAC46290F7A1}" destId="{4215A42F-968B-4AD1-9043-3ABEBF295229}" srcOrd="0" destOrd="0" presId="urn:microsoft.com/office/officeart/2005/8/layout/process4"/>
    <dgm:cxn modelId="{222022E2-7CED-4890-8F82-EA140F66A098}" type="presParOf" srcId="{AA29E918-2CC4-4183-A7EC-CAC46290F7A1}" destId="{E100C3C5-0EF0-49C0-A25F-188E0443CADF}" srcOrd="1" destOrd="0" presId="urn:microsoft.com/office/officeart/2005/8/layout/process4"/>
    <dgm:cxn modelId="{0874D078-E82B-4582-BD35-F73F9465C717}" type="presParOf" srcId="{C99EF65E-BBF4-4398-BDEF-D9DB0AF011B4}" destId="{979EF64A-C26F-439B-97BA-A95576FF189B}" srcOrd="1" destOrd="0" presId="urn:microsoft.com/office/officeart/2005/8/layout/process4"/>
    <dgm:cxn modelId="{3455B54A-34F6-48E6-AEEC-0F79B2784D94}" type="presParOf" srcId="{C99EF65E-BBF4-4398-BDEF-D9DB0AF011B4}" destId="{3B407A25-8FB6-4118-A466-0C155E717AD9}" srcOrd="2" destOrd="0" presId="urn:microsoft.com/office/officeart/2005/8/layout/process4"/>
    <dgm:cxn modelId="{6F1C494F-7F8E-4948-A370-75225921753C}" type="presParOf" srcId="{3B407A25-8FB6-4118-A466-0C155E717AD9}" destId="{BB3C1D59-FF3A-419D-8031-859FBCC2FD41}" srcOrd="0" destOrd="0" presId="urn:microsoft.com/office/officeart/2005/8/layout/process4"/>
    <dgm:cxn modelId="{E083E1CB-3DF6-4131-9BBE-9177DB09E936}" type="presParOf" srcId="{3B407A25-8FB6-4118-A466-0C155E717AD9}" destId="{76E004CC-EEE8-439F-B82D-EC31FDA0E123}" srcOrd="1" destOrd="0" presId="urn:microsoft.com/office/officeart/2005/8/layout/process4"/>
    <dgm:cxn modelId="{7B2AB939-4E4C-4346-8D10-00DBD2DF1A61}" type="presParOf" srcId="{3B407A25-8FB6-4118-A466-0C155E717AD9}" destId="{092B91C8-97B8-4D30-B132-74B6EDDFDF1A}" srcOrd="2" destOrd="0" presId="urn:microsoft.com/office/officeart/2005/8/layout/process4"/>
    <dgm:cxn modelId="{26AA4F70-6C66-43D0-B77E-3167E7FE798A}" type="presParOf" srcId="{092B91C8-97B8-4D30-B132-74B6EDDFDF1A}" destId="{B850A0B3-A9D2-4C49-BDE2-22D74019A7F5}" srcOrd="0" destOrd="0" presId="urn:microsoft.com/office/officeart/2005/8/layout/process4"/>
    <dgm:cxn modelId="{C3797514-404A-43AC-81D8-B36F922B07C5}" type="presParOf" srcId="{092B91C8-97B8-4D30-B132-74B6EDDFDF1A}" destId="{746A78E8-A444-4231-8932-90C8003FB77A}" srcOrd="1" destOrd="0" presId="urn:microsoft.com/office/officeart/2005/8/layout/process4"/>
    <dgm:cxn modelId="{3ECBEDF5-188B-49B1-B73D-05A8E669F0F2}" type="presParOf" srcId="{C99EF65E-BBF4-4398-BDEF-D9DB0AF011B4}" destId="{32F98D73-CC28-43CF-BF90-E7882461E54C}" srcOrd="3" destOrd="0" presId="urn:microsoft.com/office/officeart/2005/8/layout/process4"/>
    <dgm:cxn modelId="{F6908A36-B01F-44D2-8B29-CB6E307FAD4F}" type="presParOf" srcId="{C99EF65E-BBF4-4398-BDEF-D9DB0AF011B4}" destId="{6892DC7C-0F57-4917-AA67-8945A8FF6249}" srcOrd="4" destOrd="0" presId="urn:microsoft.com/office/officeart/2005/8/layout/process4"/>
    <dgm:cxn modelId="{AE5E2CA9-C7AC-4B34-A297-4DAC065BE878}" type="presParOf" srcId="{6892DC7C-0F57-4917-AA67-8945A8FF6249}" destId="{ACD9A683-651F-4863-9AA7-0651252DFB81}" srcOrd="0" destOrd="0" presId="urn:microsoft.com/office/officeart/2005/8/layout/process4"/>
    <dgm:cxn modelId="{B8D9F894-B5EB-401A-9B2C-15357157FCD1}" type="presParOf" srcId="{6892DC7C-0F57-4917-AA67-8945A8FF6249}" destId="{B3766FA0-ACCE-4F2D-B0B2-0BA0F242F34D}" srcOrd="1" destOrd="0" presId="urn:microsoft.com/office/officeart/2005/8/layout/process4"/>
    <dgm:cxn modelId="{F6AC5746-0DEB-4621-96BC-41B3BC4022F4}" type="presParOf" srcId="{6892DC7C-0F57-4917-AA67-8945A8FF6249}" destId="{46CD1F74-5D9B-4F1A-BFAA-074A05B0D1EA}" srcOrd="2" destOrd="0" presId="urn:microsoft.com/office/officeart/2005/8/layout/process4"/>
    <dgm:cxn modelId="{A1CC2BC6-DBE1-436A-AD41-39F0EE4FB6C2}" type="presParOf" srcId="{46CD1F74-5D9B-4F1A-BFAA-074A05B0D1EA}" destId="{0B63EB83-C556-465B-BA6E-C41C9B2FAD4C}" srcOrd="0" destOrd="0" presId="urn:microsoft.com/office/officeart/2005/8/layout/process4"/>
    <dgm:cxn modelId="{A943CF92-4886-465D-9427-A4C4C3435634}" type="presParOf" srcId="{46CD1F74-5D9B-4F1A-BFAA-074A05B0D1EA}" destId="{663C9433-CA73-47C4-A1D3-9E210468C71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A2AE50-37DA-4FC6-9153-3B118451D046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058199-90F2-4933-A7EC-1FA05486AE8B}">
      <dgm:prSet phldrT="[Text]"/>
      <dgm:spPr/>
      <dgm:t>
        <a:bodyPr/>
        <a:lstStyle/>
        <a:p>
          <a:r>
            <a:rPr lang="en-US" dirty="0" smtClean="0"/>
            <a:t>Describe a method for evaluating the use of learning-centered practices to be used by</a:t>
          </a:r>
          <a:endParaRPr lang="en-US" dirty="0"/>
        </a:p>
      </dgm:t>
    </dgm:pt>
    <dgm:pt modelId="{9C9D1D88-5FF5-4091-9BA7-32B79A1ECA77}" type="parTrans" cxnId="{4F0223EF-8842-4226-AF13-12C95EC058D0}">
      <dgm:prSet/>
      <dgm:spPr/>
      <dgm:t>
        <a:bodyPr/>
        <a:lstStyle/>
        <a:p>
          <a:endParaRPr lang="en-US"/>
        </a:p>
      </dgm:t>
    </dgm:pt>
    <dgm:pt modelId="{98CBD1FC-1DD2-42C7-8771-A01D10594989}" type="sibTrans" cxnId="{4F0223EF-8842-4226-AF13-12C95EC058D0}">
      <dgm:prSet/>
      <dgm:spPr/>
      <dgm:t>
        <a:bodyPr/>
        <a:lstStyle/>
        <a:p>
          <a:endParaRPr lang="en-US"/>
        </a:p>
      </dgm:t>
    </dgm:pt>
    <dgm:pt modelId="{D0C634EF-63F0-4020-B47C-3BE48C98A89A}">
      <dgm:prSet phldrT="[Text]" custT="1"/>
      <dgm:spPr/>
      <dgm:t>
        <a:bodyPr/>
        <a:lstStyle/>
        <a:p>
          <a:r>
            <a:rPr lang="en-US" sz="2800" dirty="0" smtClean="0"/>
            <a:t>departments or colleges to assess educational programs</a:t>
          </a:r>
          <a:endParaRPr lang="en-US" sz="2800" dirty="0"/>
        </a:p>
      </dgm:t>
    </dgm:pt>
    <dgm:pt modelId="{C2CC7DB1-1897-4046-8656-CB5E20DC7923}" type="parTrans" cxnId="{393AFFCA-C51C-4C45-BDA3-F45AA8F243BB}">
      <dgm:prSet/>
      <dgm:spPr/>
      <dgm:t>
        <a:bodyPr/>
        <a:lstStyle/>
        <a:p>
          <a:endParaRPr lang="en-US"/>
        </a:p>
      </dgm:t>
    </dgm:pt>
    <dgm:pt modelId="{FED0EC39-58DD-456B-97CE-5FC8BAE4DC5C}" type="sibTrans" cxnId="{393AFFCA-C51C-4C45-BDA3-F45AA8F243BB}">
      <dgm:prSet/>
      <dgm:spPr/>
      <dgm:t>
        <a:bodyPr/>
        <a:lstStyle/>
        <a:p>
          <a:endParaRPr lang="en-US"/>
        </a:p>
      </dgm:t>
    </dgm:pt>
    <dgm:pt modelId="{8D9C5FC0-21C3-4AAF-9036-4B5A356C9B70}">
      <dgm:prSet phldrT="[Text]" custT="1"/>
      <dgm:spPr/>
      <dgm:t>
        <a:bodyPr/>
        <a:lstStyle/>
        <a:p>
          <a:r>
            <a:rPr lang="en-US" sz="2800" dirty="0" smtClean="0"/>
            <a:t>Educators who are developing self-study reports for  accreditation </a:t>
          </a:r>
          <a:endParaRPr lang="en-US" sz="2800" dirty="0"/>
        </a:p>
      </dgm:t>
    </dgm:pt>
    <dgm:pt modelId="{95A938B7-63F5-4ECE-9223-6080F826304E}" type="parTrans" cxnId="{347B33D1-6D83-49EB-BAAD-74AF32DE981A}">
      <dgm:prSet/>
      <dgm:spPr/>
      <dgm:t>
        <a:bodyPr/>
        <a:lstStyle/>
        <a:p>
          <a:endParaRPr lang="en-US"/>
        </a:p>
      </dgm:t>
    </dgm:pt>
    <dgm:pt modelId="{839FA370-D78C-4B36-B5E3-BAB25E609C89}" type="sibTrans" cxnId="{347B33D1-6D83-49EB-BAAD-74AF32DE981A}">
      <dgm:prSet/>
      <dgm:spPr/>
      <dgm:t>
        <a:bodyPr/>
        <a:lstStyle/>
        <a:p>
          <a:endParaRPr lang="en-US"/>
        </a:p>
      </dgm:t>
    </dgm:pt>
    <dgm:pt modelId="{0E1F18EF-D66D-4340-BFCC-75489DF2C949}">
      <dgm:prSet custT="1"/>
      <dgm:spPr/>
      <dgm:t>
        <a:bodyPr/>
        <a:lstStyle/>
        <a:p>
          <a:r>
            <a:rPr lang="en-US" sz="2800" dirty="0" smtClean="0"/>
            <a:t>individual faculty for their own teaching portfolios</a:t>
          </a:r>
          <a:endParaRPr lang="en-US" sz="2800" dirty="0"/>
        </a:p>
      </dgm:t>
    </dgm:pt>
    <dgm:pt modelId="{AF7B9AD7-A218-4064-8E56-F076598E80C6}" type="parTrans" cxnId="{06AAD800-F284-4ED7-836A-688AF898B60F}">
      <dgm:prSet/>
      <dgm:spPr/>
      <dgm:t>
        <a:bodyPr/>
        <a:lstStyle/>
        <a:p>
          <a:endParaRPr lang="en-US"/>
        </a:p>
      </dgm:t>
    </dgm:pt>
    <dgm:pt modelId="{D74C2D1E-3D13-45FD-A0C1-DD737A14FEA0}" type="sibTrans" cxnId="{06AAD800-F284-4ED7-836A-688AF898B60F}">
      <dgm:prSet/>
      <dgm:spPr/>
      <dgm:t>
        <a:bodyPr/>
        <a:lstStyle/>
        <a:p>
          <a:endParaRPr lang="en-US"/>
        </a:p>
      </dgm:t>
    </dgm:pt>
    <dgm:pt modelId="{D82D900E-1085-43B2-863D-CA395F78669F}" type="pres">
      <dgm:prSet presAssocID="{A4A2AE50-37DA-4FC6-9153-3B118451D04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68084F-4EDC-4DE6-8AF5-9E2A994054C3}" type="pres">
      <dgm:prSet presAssocID="{4F058199-90F2-4933-A7EC-1FA05486AE8B}" presName="root" presStyleCnt="0">
        <dgm:presLayoutVars>
          <dgm:chMax/>
          <dgm:chPref val="4"/>
        </dgm:presLayoutVars>
      </dgm:prSet>
      <dgm:spPr/>
    </dgm:pt>
    <dgm:pt modelId="{8CB561D3-1DDA-4596-A371-6758B9DB1948}" type="pres">
      <dgm:prSet presAssocID="{4F058199-90F2-4933-A7EC-1FA05486AE8B}" presName="rootComposite" presStyleCnt="0">
        <dgm:presLayoutVars/>
      </dgm:prSet>
      <dgm:spPr/>
    </dgm:pt>
    <dgm:pt modelId="{C53F72BF-5121-44C1-8676-D03185675E46}" type="pres">
      <dgm:prSet presAssocID="{4F058199-90F2-4933-A7EC-1FA05486AE8B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942395EE-342A-4257-B08F-9674B230528C}" type="pres">
      <dgm:prSet presAssocID="{4F058199-90F2-4933-A7EC-1FA05486AE8B}" presName="childShape" presStyleCnt="0">
        <dgm:presLayoutVars>
          <dgm:chMax val="0"/>
          <dgm:chPref val="0"/>
        </dgm:presLayoutVars>
      </dgm:prSet>
      <dgm:spPr/>
    </dgm:pt>
    <dgm:pt modelId="{A8D85F3C-2742-40E8-9093-EA30B0E0F253}" type="pres">
      <dgm:prSet presAssocID="{D0C634EF-63F0-4020-B47C-3BE48C98A89A}" presName="childComposite" presStyleCnt="0">
        <dgm:presLayoutVars>
          <dgm:chMax val="0"/>
          <dgm:chPref val="0"/>
        </dgm:presLayoutVars>
      </dgm:prSet>
      <dgm:spPr/>
    </dgm:pt>
    <dgm:pt modelId="{82A83905-B8DA-41D4-BECE-2D2FBF990BE4}" type="pres">
      <dgm:prSet presAssocID="{D0C634EF-63F0-4020-B47C-3BE48C98A89A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28497C0-CDD0-4DC5-B1B2-D08232B89561}" type="pres">
      <dgm:prSet presAssocID="{D0C634EF-63F0-4020-B47C-3BE48C98A89A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94178-99D4-499C-9B77-C083CFBAA54E}" type="pres">
      <dgm:prSet presAssocID="{0E1F18EF-D66D-4340-BFCC-75489DF2C949}" presName="childComposite" presStyleCnt="0">
        <dgm:presLayoutVars>
          <dgm:chMax val="0"/>
          <dgm:chPref val="0"/>
        </dgm:presLayoutVars>
      </dgm:prSet>
      <dgm:spPr/>
    </dgm:pt>
    <dgm:pt modelId="{37E7EF06-8082-4F35-AC55-6DC62A7582D2}" type="pres">
      <dgm:prSet presAssocID="{0E1F18EF-D66D-4340-BFCC-75489DF2C949}" presName="Image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027C201-1FD2-4A9E-B95C-5812D13DFB20}" type="pres">
      <dgm:prSet presAssocID="{0E1F18EF-D66D-4340-BFCC-75489DF2C94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D494A-9561-4462-B468-D06F80B7AFC4}" type="pres">
      <dgm:prSet presAssocID="{8D9C5FC0-21C3-4AAF-9036-4B5A356C9B70}" presName="childComposite" presStyleCnt="0">
        <dgm:presLayoutVars>
          <dgm:chMax val="0"/>
          <dgm:chPref val="0"/>
        </dgm:presLayoutVars>
      </dgm:prSet>
      <dgm:spPr/>
    </dgm:pt>
    <dgm:pt modelId="{344003D2-047E-4EC9-8D3E-4C64B903D441}" type="pres">
      <dgm:prSet presAssocID="{8D9C5FC0-21C3-4AAF-9036-4B5A356C9B70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09847AC7-498F-4F48-A34D-6286FF9E140A}" type="pres">
      <dgm:prSet presAssocID="{8D9C5FC0-21C3-4AAF-9036-4B5A356C9B70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0223EF-8842-4226-AF13-12C95EC058D0}" srcId="{A4A2AE50-37DA-4FC6-9153-3B118451D046}" destId="{4F058199-90F2-4933-A7EC-1FA05486AE8B}" srcOrd="0" destOrd="0" parTransId="{9C9D1D88-5FF5-4091-9BA7-32B79A1ECA77}" sibTransId="{98CBD1FC-1DD2-42C7-8771-A01D10594989}"/>
    <dgm:cxn modelId="{347B33D1-6D83-49EB-BAAD-74AF32DE981A}" srcId="{4F058199-90F2-4933-A7EC-1FA05486AE8B}" destId="{8D9C5FC0-21C3-4AAF-9036-4B5A356C9B70}" srcOrd="2" destOrd="0" parTransId="{95A938B7-63F5-4ECE-9223-6080F826304E}" sibTransId="{839FA370-D78C-4B36-B5E3-BAB25E609C89}"/>
    <dgm:cxn modelId="{393AFFCA-C51C-4C45-BDA3-F45AA8F243BB}" srcId="{4F058199-90F2-4933-A7EC-1FA05486AE8B}" destId="{D0C634EF-63F0-4020-B47C-3BE48C98A89A}" srcOrd="0" destOrd="0" parTransId="{C2CC7DB1-1897-4046-8656-CB5E20DC7923}" sibTransId="{FED0EC39-58DD-456B-97CE-5FC8BAE4DC5C}"/>
    <dgm:cxn modelId="{00133784-2CBD-440C-BCE6-2D6C6D5CA80A}" type="presOf" srcId="{D0C634EF-63F0-4020-B47C-3BE48C98A89A}" destId="{428497C0-CDD0-4DC5-B1B2-D08232B89561}" srcOrd="0" destOrd="0" presId="urn:microsoft.com/office/officeart/2008/layout/PictureAccentList"/>
    <dgm:cxn modelId="{B7EC20EC-E625-48EB-9F82-31380D137AA1}" type="presOf" srcId="{4F058199-90F2-4933-A7EC-1FA05486AE8B}" destId="{C53F72BF-5121-44C1-8676-D03185675E46}" srcOrd="0" destOrd="0" presId="urn:microsoft.com/office/officeart/2008/layout/PictureAccentList"/>
    <dgm:cxn modelId="{06AAD800-F284-4ED7-836A-688AF898B60F}" srcId="{4F058199-90F2-4933-A7EC-1FA05486AE8B}" destId="{0E1F18EF-D66D-4340-BFCC-75489DF2C949}" srcOrd="1" destOrd="0" parTransId="{AF7B9AD7-A218-4064-8E56-F076598E80C6}" sibTransId="{D74C2D1E-3D13-45FD-A0C1-DD737A14FEA0}"/>
    <dgm:cxn modelId="{A30FBE03-6330-4213-A22A-66B75EAFDBF8}" type="presOf" srcId="{0E1F18EF-D66D-4340-BFCC-75489DF2C949}" destId="{F027C201-1FD2-4A9E-B95C-5812D13DFB20}" srcOrd="0" destOrd="0" presId="urn:microsoft.com/office/officeart/2008/layout/PictureAccentList"/>
    <dgm:cxn modelId="{21A2D293-CE55-4D35-B54C-8A5D462FF6C8}" type="presOf" srcId="{A4A2AE50-37DA-4FC6-9153-3B118451D046}" destId="{D82D900E-1085-43B2-863D-CA395F78669F}" srcOrd="0" destOrd="0" presId="urn:microsoft.com/office/officeart/2008/layout/PictureAccentList"/>
    <dgm:cxn modelId="{32FD4B59-8355-4EA8-B9A5-C6050BA04912}" type="presOf" srcId="{8D9C5FC0-21C3-4AAF-9036-4B5A356C9B70}" destId="{09847AC7-498F-4F48-A34D-6286FF9E140A}" srcOrd="0" destOrd="0" presId="urn:microsoft.com/office/officeart/2008/layout/PictureAccentList"/>
    <dgm:cxn modelId="{3E7E142E-06A5-49E9-B54F-348A316A085E}" type="presParOf" srcId="{D82D900E-1085-43B2-863D-CA395F78669F}" destId="{2E68084F-4EDC-4DE6-8AF5-9E2A994054C3}" srcOrd="0" destOrd="0" presId="urn:microsoft.com/office/officeart/2008/layout/PictureAccentList"/>
    <dgm:cxn modelId="{ED77C34A-07EE-4637-8BBD-45E0CB3BBB36}" type="presParOf" srcId="{2E68084F-4EDC-4DE6-8AF5-9E2A994054C3}" destId="{8CB561D3-1DDA-4596-A371-6758B9DB1948}" srcOrd="0" destOrd="0" presId="urn:microsoft.com/office/officeart/2008/layout/PictureAccentList"/>
    <dgm:cxn modelId="{A169807F-1C9B-4377-B77F-601A859ECE93}" type="presParOf" srcId="{8CB561D3-1DDA-4596-A371-6758B9DB1948}" destId="{C53F72BF-5121-44C1-8676-D03185675E46}" srcOrd="0" destOrd="0" presId="urn:microsoft.com/office/officeart/2008/layout/PictureAccentList"/>
    <dgm:cxn modelId="{220F780D-9820-4B13-AEEB-90E76BE5758D}" type="presParOf" srcId="{2E68084F-4EDC-4DE6-8AF5-9E2A994054C3}" destId="{942395EE-342A-4257-B08F-9674B230528C}" srcOrd="1" destOrd="0" presId="urn:microsoft.com/office/officeart/2008/layout/PictureAccentList"/>
    <dgm:cxn modelId="{7A883A66-BD37-4C5C-8929-5DE55B36FF66}" type="presParOf" srcId="{942395EE-342A-4257-B08F-9674B230528C}" destId="{A8D85F3C-2742-40E8-9093-EA30B0E0F253}" srcOrd="0" destOrd="0" presId="urn:microsoft.com/office/officeart/2008/layout/PictureAccentList"/>
    <dgm:cxn modelId="{FFA21695-220E-4B1D-BB1A-B14E8E1A957F}" type="presParOf" srcId="{A8D85F3C-2742-40E8-9093-EA30B0E0F253}" destId="{82A83905-B8DA-41D4-BECE-2D2FBF990BE4}" srcOrd="0" destOrd="0" presId="urn:microsoft.com/office/officeart/2008/layout/PictureAccentList"/>
    <dgm:cxn modelId="{748C10E8-EA5B-4381-9043-51107A1C5224}" type="presParOf" srcId="{A8D85F3C-2742-40E8-9093-EA30B0E0F253}" destId="{428497C0-CDD0-4DC5-B1B2-D08232B89561}" srcOrd="1" destOrd="0" presId="urn:microsoft.com/office/officeart/2008/layout/PictureAccentList"/>
    <dgm:cxn modelId="{FAEEE4DB-3EF2-419C-A9CE-B2154847FB0C}" type="presParOf" srcId="{942395EE-342A-4257-B08F-9674B230528C}" destId="{CC994178-99D4-499C-9B77-C083CFBAA54E}" srcOrd="1" destOrd="0" presId="urn:microsoft.com/office/officeart/2008/layout/PictureAccentList"/>
    <dgm:cxn modelId="{6B97D645-E4E1-4D72-B10D-22A50EB7DC31}" type="presParOf" srcId="{CC994178-99D4-499C-9B77-C083CFBAA54E}" destId="{37E7EF06-8082-4F35-AC55-6DC62A7582D2}" srcOrd="0" destOrd="0" presId="urn:microsoft.com/office/officeart/2008/layout/PictureAccentList"/>
    <dgm:cxn modelId="{9AFDFF48-E640-48D7-ADAB-5E89A2CFBB30}" type="presParOf" srcId="{CC994178-99D4-499C-9B77-C083CFBAA54E}" destId="{F027C201-1FD2-4A9E-B95C-5812D13DFB20}" srcOrd="1" destOrd="0" presId="urn:microsoft.com/office/officeart/2008/layout/PictureAccentList"/>
    <dgm:cxn modelId="{92CD6067-09EC-40DD-846E-91CC2CAC62CB}" type="presParOf" srcId="{942395EE-342A-4257-B08F-9674B230528C}" destId="{BADD494A-9561-4462-B468-D06F80B7AFC4}" srcOrd="2" destOrd="0" presId="urn:microsoft.com/office/officeart/2008/layout/PictureAccentList"/>
    <dgm:cxn modelId="{FE8F836A-E7C0-4FBD-A970-EAFFDF0BF72F}" type="presParOf" srcId="{BADD494A-9561-4462-B468-D06F80B7AFC4}" destId="{344003D2-047E-4EC9-8D3E-4C64B903D441}" srcOrd="0" destOrd="0" presId="urn:microsoft.com/office/officeart/2008/layout/PictureAccentList"/>
    <dgm:cxn modelId="{04C5A432-0EA7-41AB-9C92-7C3314384233}" type="presParOf" srcId="{BADD494A-9561-4462-B468-D06F80B7AFC4}" destId="{09847AC7-498F-4F48-A34D-6286FF9E140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9A0059-D972-4350-9DB9-FE4AC0F24F6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45CA94-CD6C-4479-B687-6716A472B6E6}">
      <dgm:prSet phldrT="[Text]"/>
      <dgm:spPr/>
      <dgm:t>
        <a:bodyPr/>
        <a:lstStyle/>
        <a:p>
          <a:r>
            <a:rPr lang="en-US" dirty="0" smtClean="0"/>
            <a:t>function of content = 4</a:t>
          </a:r>
          <a:endParaRPr lang="en-US" dirty="0"/>
        </a:p>
      </dgm:t>
    </dgm:pt>
    <dgm:pt modelId="{DDEB15C0-548A-4C17-BE5F-A8A542D33F9D}" type="parTrans" cxnId="{8FC2FCCB-F411-4AE9-8617-4776842FBEB7}">
      <dgm:prSet/>
      <dgm:spPr/>
      <dgm:t>
        <a:bodyPr/>
        <a:lstStyle/>
        <a:p>
          <a:endParaRPr lang="en-US"/>
        </a:p>
      </dgm:t>
    </dgm:pt>
    <dgm:pt modelId="{515986CA-60DE-4B56-808B-3277FB9AF5AD}" type="sibTrans" cxnId="{8FC2FCCB-F411-4AE9-8617-4776842FBEB7}">
      <dgm:prSet/>
      <dgm:spPr/>
      <dgm:t>
        <a:bodyPr/>
        <a:lstStyle/>
        <a:p>
          <a:endParaRPr lang="en-US"/>
        </a:p>
      </dgm:t>
    </dgm:pt>
    <dgm:pt modelId="{80AD947E-8AA5-454A-88B6-42B916EA4103}">
      <dgm:prSet phldrT="[Text]"/>
      <dgm:spPr/>
      <dgm:t>
        <a:bodyPr/>
        <a:lstStyle/>
        <a:p>
          <a:r>
            <a:rPr lang="en-US" dirty="0" smtClean="0"/>
            <a:t>assessment = 7</a:t>
          </a:r>
          <a:endParaRPr lang="en-US" dirty="0"/>
        </a:p>
      </dgm:t>
    </dgm:pt>
    <dgm:pt modelId="{98C1E96F-2855-4819-9B7B-E171D702DCB1}" type="parTrans" cxnId="{ABB5AB75-580B-40CB-86E8-1EDFE5E01CFB}">
      <dgm:prSet/>
      <dgm:spPr/>
      <dgm:t>
        <a:bodyPr/>
        <a:lstStyle/>
        <a:p>
          <a:endParaRPr lang="en-US"/>
        </a:p>
      </dgm:t>
    </dgm:pt>
    <dgm:pt modelId="{B4A48805-812D-436A-8266-3888BEF7685F}" type="sibTrans" cxnId="{ABB5AB75-580B-40CB-86E8-1EDFE5E01CFB}">
      <dgm:prSet/>
      <dgm:spPr/>
      <dgm:t>
        <a:bodyPr/>
        <a:lstStyle/>
        <a:p>
          <a:endParaRPr lang="en-US"/>
        </a:p>
      </dgm:t>
    </dgm:pt>
    <dgm:pt modelId="{F6B0B99C-FDA5-49A0-A632-B41C14BDB13D}">
      <dgm:prSet phldrT="[Text]"/>
      <dgm:spPr/>
      <dgm:t>
        <a:bodyPr/>
        <a:lstStyle/>
        <a:p>
          <a:r>
            <a:rPr lang="en-US" dirty="0" smtClean="0"/>
            <a:t>balance of power = 6</a:t>
          </a:r>
          <a:endParaRPr lang="en-US" dirty="0"/>
        </a:p>
      </dgm:t>
    </dgm:pt>
    <dgm:pt modelId="{36653E25-253B-470D-B6E7-BC2224E8557D}" type="parTrans" cxnId="{5FF1B398-904A-4FE2-BD58-B2E42B42DB37}">
      <dgm:prSet/>
      <dgm:spPr/>
      <dgm:t>
        <a:bodyPr/>
        <a:lstStyle/>
        <a:p>
          <a:endParaRPr lang="en-US"/>
        </a:p>
      </dgm:t>
    </dgm:pt>
    <dgm:pt modelId="{6A9410CE-4116-44E0-A75F-9973C26605C4}" type="sibTrans" cxnId="{5FF1B398-904A-4FE2-BD58-B2E42B42DB37}">
      <dgm:prSet/>
      <dgm:spPr/>
      <dgm:t>
        <a:bodyPr/>
        <a:lstStyle/>
        <a:p>
          <a:endParaRPr lang="en-US"/>
        </a:p>
      </dgm:t>
    </dgm:pt>
    <dgm:pt modelId="{C2F12195-37B2-4CFC-9E4F-A8053EEFC988}">
      <dgm:prSet/>
      <dgm:spPr/>
      <dgm:t>
        <a:bodyPr/>
        <a:lstStyle/>
        <a:p>
          <a:r>
            <a:rPr lang="en-US" dirty="0" smtClean="0"/>
            <a:t>responsibility for learning = 6</a:t>
          </a:r>
          <a:endParaRPr lang="en-US" dirty="0"/>
        </a:p>
      </dgm:t>
    </dgm:pt>
    <dgm:pt modelId="{0220DF27-7EB0-40D4-934B-9059EB960625}" type="parTrans" cxnId="{A24772DF-823D-4EFD-A993-BD8C9BFF0E47}">
      <dgm:prSet/>
      <dgm:spPr/>
      <dgm:t>
        <a:bodyPr/>
        <a:lstStyle/>
        <a:p>
          <a:endParaRPr lang="en-US"/>
        </a:p>
      </dgm:t>
    </dgm:pt>
    <dgm:pt modelId="{E58CD2DA-F028-43BD-BD28-0E1C1769D40D}" type="sibTrans" cxnId="{A24772DF-823D-4EFD-A993-BD8C9BFF0E47}">
      <dgm:prSet/>
      <dgm:spPr/>
      <dgm:t>
        <a:bodyPr/>
        <a:lstStyle/>
        <a:p>
          <a:endParaRPr lang="en-US"/>
        </a:p>
      </dgm:t>
    </dgm:pt>
    <dgm:pt modelId="{0BE066A1-5518-4746-B7C6-D3964EF17910}">
      <dgm:prSet/>
      <dgm:spPr/>
      <dgm:t>
        <a:bodyPr/>
        <a:lstStyle/>
        <a:p>
          <a:r>
            <a:rPr lang="en-US" dirty="0" smtClean="0"/>
            <a:t>role of instructor =6</a:t>
          </a:r>
          <a:endParaRPr lang="en-US" dirty="0"/>
        </a:p>
      </dgm:t>
    </dgm:pt>
    <dgm:pt modelId="{4FAE2A37-AE3C-4BB9-9008-1CFF2DB2DDB4}" type="parTrans" cxnId="{20345AB9-0ECF-4BC2-908A-19F89FED6892}">
      <dgm:prSet/>
      <dgm:spPr/>
      <dgm:t>
        <a:bodyPr/>
        <a:lstStyle/>
        <a:p>
          <a:endParaRPr lang="en-US"/>
        </a:p>
      </dgm:t>
    </dgm:pt>
    <dgm:pt modelId="{4DC89F6F-87EA-45DE-9650-EB306CC72A47}" type="sibTrans" cxnId="{20345AB9-0ECF-4BC2-908A-19F89FED6892}">
      <dgm:prSet/>
      <dgm:spPr/>
      <dgm:t>
        <a:bodyPr/>
        <a:lstStyle/>
        <a:p>
          <a:endParaRPr lang="en-US"/>
        </a:p>
      </dgm:t>
    </dgm:pt>
    <dgm:pt modelId="{71DEDD58-ECBE-4D6D-BD37-CD622A8DCC25}" type="pres">
      <dgm:prSet presAssocID="{AC9A0059-D972-4350-9DB9-FE4AC0F24F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42E00D-6D54-43FA-8DD9-FD598422ABD2}" type="pres">
      <dgm:prSet presAssocID="{7C45CA94-CD6C-4479-B687-6716A472B6E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12FA8-32BC-40AF-9C9D-49EC8B7FB6C8}" type="pres">
      <dgm:prSet presAssocID="{515986CA-60DE-4B56-808B-3277FB9AF5AD}" presName="sibTrans" presStyleCnt="0"/>
      <dgm:spPr/>
    </dgm:pt>
    <dgm:pt modelId="{EBFF53C9-D992-4DDB-9C0D-DAE5F943F8AD}" type="pres">
      <dgm:prSet presAssocID="{0BE066A1-5518-4746-B7C6-D3964EF1791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106E5-C352-4079-A463-E322334AB270}" type="pres">
      <dgm:prSet presAssocID="{4DC89F6F-87EA-45DE-9650-EB306CC72A47}" presName="sibTrans" presStyleCnt="0"/>
      <dgm:spPr/>
    </dgm:pt>
    <dgm:pt modelId="{E4DF5DF2-14BA-4E70-ACE2-34BF06BBB1D0}" type="pres">
      <dgm:prSet presAssocID="{C2F12195-37B2-4CFC-9E4F-A8053EEFC98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176ED-758F-47CD-AD7A-F8DA3A12C332}" type="pres">
      <dgm:prSet presAssocID="{E58CD2DA-F028-43BD-BD28-0E1C1769D40D}" presName="sibTrans" presStyleCnt="0"/>
      <dgm:spPr/>
    </dgm:pt>
    <dgm:pt modelId="{A63E9048-A6F5-4540-9693-BA9A2A828F98}" type="pres">
      <dgm:prSet presAssocID="{80AD947E-8AA5-454A-88B6-42B916EA410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44290-2ADA-42F9-A18E-C46DE1159282}" type="pres">
      <dgm:prSet presAssocID="{B4A48805-812D-436A-8266-3888BEF7685F}" presName="sibTrans" presStyleCnt="0"/>
      <dgm:spPr/>
    </dgm:pt>
    <dgm:pt modelId="{6FE3AC6E-F235-49D3-B21E-9888B0E251A2}" type="pres">
      <dgm:prSet presAssocID="{F6B0B99C-FDA5-49A0-A632-B41C14BDB13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345AB9-0ECF-4BC2-908A-19F89FED6892}" srcId="{AC9A0059-D972-4350-9DB9-FE4AC0F24F61}" destId="{0BE066A1-5518-4746-B7C6-D3964EF17910}" srcOrd="1" destOrd="0" parTransId="{4FAE2A37-AE3C-4BB9-9008-1CFF2DB2DDB4}" sibTransId="{4DC89F6F-87EA-45DE-9650-EB306CC72A47}"/>
    <dgm:cxn modelId="{C8A1CEA8-3AC0-4F41-BAC5-32CBCB1C93B7}" type="presOf" srcId="{7C45CA94-CD6C-4479-B687-6716A472B6E6}" destId="{0342E00D-6D54-43FA-8DD9-FD598422ABD2}" srcOrd="0" destOrd="0" presId="urn:microsoft.com/office/officeart/2005/8/layout/default"/>
    <dgm:cxn modelId="{57B9CE48-0127-47B4-977E-DE9FCA05B02B}" type="presOf" srcId="{AC9A0059-D972-4350-9DB9-FE4AC0F24F61}" destId="{71DEDD58-ECBE-4D6D-BD37-CD622A8DCC25}" srcOrd="0" destOrd="0" presId="urn:microsoft.com/office/officeart/2005/8/layout/default"/>
    <dgm:cxn modelId="{7E91DFEB-435E-49D3-9F22-1730D2011B04}" type="presOf" srcId="{F6B0B99C-FDA5-49A0-A632-B41C14BDB13D}" destId="{6FE3AC6E-F235-49D3-B21E-9888B0E251A2}" srcOrd="0" destOrd="0" presId="urn:microsoft.com/office/officeart/2005/8/layout/default"/>
    <dgm:cxn modelId="{2D1EBE4C-52DA-443D-8441-562AFDE83705}" type="presOf" srcId="{80AD947E-8AA5-454A-88B6-42B916EA4103}" destId="{A63E9048-A6F5-4540-9693-BA9A2A828F98}" srcOrd="0" destOrd="0" presId="urn:microsoft.com/office/officeart/2005/8/layout/default"/>
    <dgm:cxn modelId="{A24772DF-823D-4EFD-A993-BD8C9BFF0E47}" srcId="{AC9A0059-D972-4350-9DB9-FE4AC0F24F61}" destId="{C2F12195-37B2-4CFC-9E4F-A8053EEFC988}" srcOrd="2" destOrd="0" parTransId="{0220DF27-7EB0-40D4-934B-9059EB960625}" sibTransId="{E58CD2DA-F028-43BD-BD28-0E1C1769D40D}"/>
    <dgm:cxn modelId="{8FC2FCCB-F411-4AE9-8617-4776842FBEB7}" srcId="{AC9A0059-D972-4350-9DB9-FE4AC0F24F61}" destId="{7C45CA94-CD6C-4479-B687-6716A472B6E6}" srcOrd="0" destOrd="0" parTransId="{DDEB15C0-548A-4C17-BE5F-A8A542D33F9D}" sibTransId="{515986CA-60DE-4B56-808B-3277FB9AF5AD}"/>
    <dgm:cxn modelId="{813D7F56-C63D-4D1B-B30E-BE8F8B66F5BC}" type="presOf" srcId="{0BE066A1-5518-4746-B7C6-D3964EF17910}" destId="{EBFF53C9-D992-4DDB-9C0D-DAE5F943F8AD}" srcOrd="0" destOrd="0" presId="urn:microsoft.com/office/officeart/2005/8/layout/default"/>
    <dgm:cxn modelId="{ABB5AB75-580B-40CB-86E8-1EDFE5E01CFB}" srcId="{AC9A0059-D972-4350-9DB9-FE4AC0F24F61}" destId="{80AD947E-8AA5-454A-88B6-42B916EA4103}" srcOrd="3" destOrd="0" parTransId="{98C1E96F-2855-4819-9B7B-E171D702DCB1}" sibTransId="{B4A48805-812D-436A-8266-3888BEF7685F}"/>
    <dgm:cxn modelId="{7F2C8E53-F340-4DB2-A948-99DB70B4203B}" type="presOf" srcId="{C2F12195-37B2-4CFC-9E4F-A8053EEFC988}" destId="{E4DF5DF2-14BA-4E70-ACE2-34BF06BBB1D0}" srcOrd="0" destOrd="0" presId="urn:microsoft.com/office/officeart/2005/8/layout/default"/>
    <dgm:cxn modelId="{5FF1B398-904A-4FE2-BD58-B2E42B42DB37}" srcId="{AC9A0059-D972-4350-9DB9-FE4AC0F24F61}" destId="{F6B0B99C-FDA5-49A0-A632-B41C14BDB13D}" srcOrd="4" destOrd="0" parTransId="{36653E25-253B-470D-B6E7-BC2224E8557D}" sibTransId="{6A9410CE-4116-44E0-A75F-9973C26605C4}"/>
    <dgm:cxn modelId="{2DFEC886-271F-40D0-83F4-A6CFA64C47D5}" type="presParOf" srcId="{71DEDD58-ECBE-4D6D-BD37-CD622A8DCC25}" destId="{0342E00D-6D54-43FA-8DD9-FD598422ABD2}" srcOrd="0" destOrd="0" presId="urn:microsoft.com/office/officeart/2005/8/layout/default"/>
    <dgm:cxn modelId="{1C8F6FD6-3F1A-4A7A-AE1B-D959F3B6B218}" type="presParOf" srcId="{71DEDD58-ECBE-4D6D-BD37-CD622A8DCC25}" destId="{05212FA8-32BC-40AF-9C9D-49EC8B7FB6C8}" srcOrd="1" destOrd="0" presId="urn:microsoft.com/office/officeart/2005/8/layout/default"/>
    <dgm:cxn modelId="{E51745C1-DC57-4A69-B989-DC5EE6AE5E4B}" type="presParOf" srcId="{71DEDD58-ECBE-4D6D-BD37-CD622A8DCC25}" destId="{EBFF53C9-D992-4DDB-9C0D-DAE5F943F8AD}" srcOrd="2" destOrd="0" presId="urn:microsoft.com/office/officeart/2005/8/layout/default"/>
    <dgm:cxn modelId="{3C698B95-5BAE-4149-A9B7-597B04D45D1D}" type="presParOf" srcId="{71DEDD58-ECBE-4D6D-BD37-CD622A8DCC25}" destId="{715106E5-C352-4079-A463-E322334AB270}" srcOrd="3" destOrd="0" presId="urn:microsoft.com/office/officeart/2005/8/layout/default"/>
    <dgm:cxn modelId="{6B85BD9D-D0BD-49CC-AE33-7C85DBEE9BC4}" type="presParOf" srcId="{71DEDD58-ECBE-4D6D-BD37-CD622A8DCC25}" destId="{E4DF5DF2-14BA-4E70-ACE2-34BF06BBB1D0}" srcOrd="4" destOrd="0" presId="urn:microsoft.com/office/officeart/2005/8/layout/default"/>
    <dgm:cxn modelId="{71F461E8-833F-4A3B-B97F-A9A66DF42D46}" type="presParOf" srcId="{71DEDD58-ECBE-4D6D-BD37-CD622A8DCC25}" destId="{5B2176ED-758F-47CD-AD7A-F8DA3A12C332}" srcOrd="5" destOrd="0" presId="urn:microsoft.com/office/officeart/2005/8/layout/default"/>
    <dgm:cxn modelId="{635CAB1B-0753-4D50-9899-7A9BF12879D2}" type="presParOf" srcId="{71DEDD58-ECBE-4D6D-BD37-CD622A8DCC25}" destId="{A63E9048-A6F5-4540-9693-BA9A2A828F98}" srcOrd="6" destOrd="0" presId="urn:microsoft.com/office/officeart/2005/8/layout/default"/>
    <dgm:cxn modelId="{A5838BB8-A24F-4BDA-A55E-AC111EE7DA08}" type="presParOf" srcId="{71DEDD58-ECBE-4D6D-BD37-CD622A8DCC25}" destId="{D4C44290-2ADA-42F9-A18E-C46DE1159282}" srcOrd="7" destOrd="0" presId="urn:microsoft.com/office/officeart/2005/8/layout/default"/>
    <dgm:cxn modelId="{13301296-0220-4A9C-83C7-13581EF2AA88}" type="presParOf" srcId="{71DEDD58-ECBE-4D6D-BD37-CD622A8DCC25}" destId="{6FE3AC6E-F235-49D3-B21E-9888B0E251A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41BAA3-7DE1-4FE0-A538-50460375D51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B1BE3D8-352A-47B2-9D5C-2921077DD618}">
      <dgm:prSet phldrT="[Text]" custT="1"/>
      <dgm:spPr/>
      <dgm:t>
        <a:bodyPr/>
        <a:lstStyle/>
        <a:p>
          <a:r>
            <a:rPr lang="en-US" sz="2800" b="0" dirty="0" smtClean="0"/>
            <a:t>4 levels describe different instructor behaviors</a:t>
          </a:r>
          <a:endParaRPr lang="en-US" sz="2800" b="0" dirty="0"/>
        </a:p>
      </dgm:t>
    </dgm:pt>
    <dgm:pt modelId="{8053D145-BFF3-481D-AEEE-F676EE9ECCCD}" type="parTrans" cxnId="{84A2FA63-188E-4737-8648-C65C327A28D1}">
      <dgm:prSet/>
      <dgm:spPr/>
      <dgm:t>
        <a:bodyPr/>
        <a:lstStyle/>
        <a:p>
          <a:endParaRPr lang="en-US"/>
        </a:p>
      </dgm:t>
    </dgm:pt>
    <dgm:pt modelId="{26AE133A-7637-4AEF-8406-9AB3DA8F527C}" type="sibTrans" cxnId="{84A2FA63-188E-4737-8648-C65C327A28D1}">
      <dgm:prSet/>
      <dgm:spPr/>
      <dgm:t>
        <a:bodyPr/>
        <a:lstStyle/>
        <a:p>
          <a:endParaRPr lang="en-US"/>
        </a:p>
      </dgm:t>
    </dgm:pt>
    <dgm:pt modelId="{CB4B777A-AB88-4A3C-B7F6-F3CDF71E0E84}">
      <dgm:prSet phldrT="[Text]"/>
      <dgm:spPr/>
      <dgm:t>
        <a:bodyPr/>
        <a:lstStyle/>
        <a:p>
          <a:r>
            <a:rPr lang="en-US" dirty="0" smtClean="0"/>
            <a:t>easy-to use method </a:t>
          </a:r>
          <a:endParaRPr lang="en-US" dirty="0"/>
        </a:p>
      </dgm:t>
    </dgm:pt>
    <dgm:pt modelId="{757E5236-E3BF-42F4-9B91-005AC5B24FAA}" type="parTrans" cxnId="{031A2286-F11D-4674-A82F-4CB5772C0E89}">
      <dgm:prSet/>
      <dgm:spPr/>
      <dgm:t>
        <a:bodyPr/>
        <a:lstStyle/>
        <a:p>
          <a:endParaRPr lang="en-US"/>
        </a:p>
      </dgm:t>
    </dgm:pt>
    <dgm:pt modelId="{2E835DA3-E214-4A7B-9929-8E743CC0FBCB}" type="sibTrans" cxnId="{031A2286-F11D-4674-A82F-4CB5772C0E89}">
      <dgm:prSet/>
      <dgm:spPr/>
      <dgm:t>
        <a:bodyPr/>
        <a:lstStyle/>
        <a:p>
          <a:endParaRPr lang="en-US"/>
        </a:p>
      </dgm:t>
    </dgm:pt>
    <dgm:pt modelId="{6E52D579-ACC6-4EF0-AC36-4C908AFA56D0}">
      <dgm:prSet phldrT="[Text]"/>
      <dgm:spPr/>
      <dgm:t>
        <a:bodyPr/>
        <a:lstStyle/>
        <a:p>
          <a:r>
            <a:rPr lang="en-US" dirty="0" smtClean="0"/>
            <a:t>determine the learning-centered status of courses</a:t>
          </a:r>
          <a:endParaRPr lang="en-US" dirty="0"/>
        </a:p>
      </dgm:t>
    </dgm:pt>
    <dgm:pt modelId="{D929700D-79CD-4B37-ADFE-85C21374CBC3}" type="parTrans" cxnId="{7F7860DF-8441-4802-ADAC-75737C782402}">
      <dgm:prSet/>
      <dgm:spPr/>
      <dgm:t>
        <a:bodyPr/>
        <a:lstStyle/>
        <a:p>
          <a:endParaRPr lang="en-US"/>
        </a:p>
      </dgm:t>
    </dgm:pt>
    <dgm:pt modelId="{D988387A-6E3A-407E-8127-ED8C2250A468}" type="sibTrans" cxnId="{7F7860DF-8441-4802-ADAC-75737C782402}">
      <dgm:prSet/>
      <dgm:spPr/>
      <dgm:t>
        <a:bodyPr/>
        <a:lstStyle/>
        <a:p>
          <a:endParaRPr lang="en-US"/>
        </a:p>
      </dgm:t>
    </dgm:pt>
    <dgm:pt modelId="{B1BF9E75-14B6-436B-A06D-59DD23A4B208}" type="pres">
      <dgm:prSet presAssocID="{1A41BAA3-7DE1-4FE0-A538-50460375D51A}" presName="arrowDiagram" presStyleCnt="0">
        <dgm:presLayoutVars>
          <dgm:chMax val="5"/>
          <dgm:dir/>
          <dgm:resizeHandles val="exact"/>
        </dgm:presLayoutVars>
      </dgm:prSet>
      <dgm:spPr/>
    </dgm:pt>
    <dgm:pt modelId="{62F97A9B-2720-4CC5-9C1A-FB8A684806D6}" type="pres">
      <dgm:prSet presAssocID="{1A41BAA3-7DE1-4FE0-A538-50460375D51A}" presName="arrow" presStyleLbl="bgShp" presStyleIdx="0" presStyleCnt="1" custLinFactNeighborX="544" custLinFactNeighborY="-1648"/>
      <dgm:spPr/>
    </dgm:pt>
    <dgm:pt modelId="{8C849A33-EB02-44B2-A7F8-1A4618620525}" type="pres">
      <dgm:prSet presAssocID="{1A41BAA3-7DE1-4FE0-A538-50460375D51A}" presName="arrowDiagram3" presStyleCnt="0"/>
      <dgm:spPr/>
    </dgm:pt>
    <dgm:pt modelId="{75A2038A-4B73-4E7C-8E64-422214E0D974}" type="pres">
      <dgm:prSet presAssocID="{6B1BE3D8-352A-47B2-9D5C-2921077DD618}" presName="bullet3a" presStyleLbl="node1" presStyleIdx="0" presStyleCnt="3"/>
      <dgm:spPr/>
    </dgm:pt>
    <dgm:pt modelId="{8C691EB4-0A43-4E78-9DC8-CF7287D33C32}" type="pres">
      <dgm:prSet presAssocID="{6B1BE3D8-352A-47B2-9D5C-2921077DD618}" presName="textBox3a" presStyleLbl="revTx" presStyleIdx="0" presStyleCnt="3" custScaleX="154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470E0-0204-4D06-8D09-6D8FB6F3A5D7}" type="pres">
      <dgm:prSet presAssocID="{CB4B777A-AB88-4A3C-B7F6-F3CDF71E0E84}" presName="bullet3b" presStyleLbl="node1" presStyleIdx="1" presStyleCnt="3"/>
      <dgm:spPr/>
    </dgm:pt>
    <dgm:pt modelId="{7B7264C6-B407-4227-9C72-5C95C6F9A985}" type="pres">
      <dgm:prSet presAssocID="{CB4B777A-AB88-4A3C-B7F6-F3CDF71E0E84}" presName="textBox3b" presStyleLbl="revTx" presStyleIdx="1" presStyleCnt="3" custScaleX="78920" custScaleY="125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1D909-EDB9-445C-A464-FC2B765EBCA7}" type="pres">
      <dgm:prSet presAssocID="{6E52D579-ACC6-4EF0-AC36-4C908AFA56D0}" presName="bullet3c" presStyleLbl="node1" presStyleIdx="2" presStyleCnt="3"/>
      <dgm:spPr/>
    </dgm:pt>
    <dgm:pt modelId="{DD4D1DFC-9CE5-4F7B-8768-E1FF70D7232F}" type="pres">
      <dgm:prSet presAssocID="{6E52D579-ACC6-4EF0-AC36-4C908AFA56D0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A2FA63-188E-4737-8648-C65C327A28D1}" srcId="{1A41BAA3-7DE1-4FE0-A538-50460375D51A}" destId="{6B1BE3D8-352A-47B2-9D5C-2921077DD618}" srcOrd="0" destOrd="0" parTransId="{8053D145-BFF3-481D-AEEE-F676EE9ECCCD}" sibTransId="{26AE133A-7637-4AEF-8406-9AB3DA8F527C}"/>
    <dgm:cxn modelId="{0D9CC04D-BF26-489E-995A-6BE859A903C7}" type="presOf" srcId="{6B1BE3D8-352A-47B2-9D5C-2921077DD618}" destId="{8C691EB4-0A43-4E78-9DC8-CF7287D33C32}" srcOrd="0" destOrd="0" presId="urn:microsoft.com/office/officeart/2005/8/layout/arrow2"/>
    <dgm:cxn modelId="{7F7860DF-8441-4802-ADAC-75737C782402}" srcId="{1A41BAA3-7DE1-4FE0-A538-50460375D51A}" destId="{6E52D579-ACC6-4EF0-AC36-4C908AFA56D0}" srcOrd="2" destOrd="0" parTransId="{D929700D-79CD-4B37-ADFE-85C21374CBC3}" sibTransId="{D988387A-6E3A-407E-8127-ED8C2250A468}"/>
    <dgm:cxn modelId="{031A2286-F11D-4674-A82F-4CB5772C0E89}" srcId="{1A41BAA3-7DE1-4FE0-A538-50460375D51A}" destId="{CB4B777A-AB88-4A3C-B7F6-F3CDF71E0E84}" srcOrd="1" destOrd="0" parTransId="{757E5236-E3BF-42F4-9B91-005AC5B24FAA}" sibTransId="{2E835DA3-E214-4A7B-9929-8E743CC0FBCB}"/>
    <dgm:cxn modelId="{12E09F47-8B5A-4C25-994D-8E060B59B609}" type="presOf" srcId="{6E52D579-ACC6-4EF0-AC36-4C908AFA56D0}" destId="{DD4D1DFC-9CE5-4F7B-8768-E1FF70D7232F}" srcOrd="0" destOrd="0" presId="urn:microsoft.com/office/officeart/2005/8/layout/arrow2"/>
    <dgm:cxn modelId="{DC7A7696-B42F-42DE-8D70-39189747080B}" type="presOf" srcId="{1A41BAA3-7DE1-4FE0-A538-50460375D51A}" destId="{B1BF9E75-14B6-436B-A06D-59DD23A4B208}" srcOrd="0" destOrd="0" presId="urn:microsoft.com/office/officeart/2005/8/layout/arrow2"/>
    <dgm:cxn modelId="{4D523595-3BE5-41D4-B80F-052301A11E33}" type="presOf" srcId="{CB4B777A-AB88-4A3C-B7F6-F3CDF71E0E84}" destId="{7B7264C6-B407-4227-9C72-5C95C6F9A985}" srcOrd="0" destOrd="0" presId="urn:microsoft.com/office/officeart/2005/8/layout/arrow2"/>
    <dgm:cxn modelId="{1D27D551-95E3-465F-A0E3-CDD80F6F65D0}" type="presParOf" srcId="{B1BF9E75-14B6-436B-A06D-59DD23A4B208}" destId="{62F97A9B-2720-4CC5-9C1A-FB8A684806D6}" srcOrd="0" destOrd="0" presId="urn:microsoft.com/office/officeart/2005/8/layout/arrow2"/>
    <dgm:cxn modelId="{1881565B-4CA4-49C9-B5CF-AE2F4632A766}" type="presParOf" srcId="{B1BF9E75-14B6-436B-A06D-59DD23A4B208}" destId="{8C849A33-EB02-44B2-A7F8-1A4618620525}" srcOrd="1" destOrd="0" presId="urn:microsoft.com/office/officeart/2005/8/layout/arrow2"/>
    <dgm:cxn modelId="{11C3C774-E2A8-4F99-8C6B-D1E4B328B625}" type="presParOf" srcId="{8C849A33-EB02-44B2-A7F8-1A4618620525}" destId="{75A2038A-4B73-4E7C-8E64-422214E0D974}" srcOrd="0" destOrd="0" presId="urn:microsoft.com/office/officeart/2005/8/layout/arrow2"/>
    <dgm:cxn modelId="{D5D1699C-7405-4087-BF01-173437CAE609}" type="presParOf" srcId="{8C849A33-EB02-44B2-A7F8-1A4618620525}" destId="{8C691EB4-0A43-4E78-9DC8-CF7287D33C32}" srcOrd="1" destOrd="0" presId="urn:microsoft.com/office/officeart/2005/8/layout/arrow2"/>
    <dgm:cxn modelId="{73120149-42C3-4A47-B19D-0DBF8737B18E}" type="presParOf" srcId="{8C849A33-EB02-44B2-A7F8-1A4618620525}" destId="{008470E0-0204-4D06-8D09-6D8FB6F3A5D7}" srcOrd="2" destOrd="0" presId="urn:microsoft.com/office/officeart/2005/8/layout/arrow2"/>
    <dgm:cxn modelId="{1A168545-54DA-4E2C-B6C9-F58BC3B361C2}" type="presParOf" srcId="{8C849A33-EB02-44B2-A7F8-1A4618620525}" destId="{7B7264C6-B407-4227-9C72-5C95C6F9A985}" srcOrd="3" destOrd="0" presId="urn:microsoft.com/office/officeart/2005/8/layout/arrow2"/>
    <dgm:cxn modelId="{B8E18BCB-C4BB-4BC0-B760-33B4092FAAA1}" type="presParOf" srcId="{8C849A33-EB02-44B2-A7F8-1A4618620525}" destId="{F391D909-EDB9-445C-A464-FC2B765EBCA7}" srcOrd="4" destOrd="0" presId="urn:microsoft.com/office/officeart/2005/8/layout/arrow2"/>
    <dgm:cxn modelId="{516F5D0F-462A-4FA0-86D4-D8D9711CD82B}" type="presParOf" srcId="{8C849A33-EB02-44B2-A7F8-1A4618620525}" destId="{DD4D1DFC-9CE5-4F7B-8768-E1FF70D7232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A2B74F-6221-44F8-BE48-43C8796B8B8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1D3604-4413-48FE-950C-4C4C1233EAC6}">
      <dgm:prSet phldrT="[Text]" custT="1"/>
      <dgm:spPr/>
      <dgm:t>
        <a:bodyPr/>
        <a:lstStyle/>
        <a:p>
          <a:r>
            <a:rPr lang="en-US" sz="2800" dirty="0" smtClean="0"/>
            <a:t>Create interview</a:t>
          </a:r>
          <a:endParaRPr lang="en-US" sz="2800" dirty="0"/>
        </a:p>
      </dgm:t>
    </dgm:pt>
    <dgm:pt modelId="{620D4287-685B-4A3A-9FA7-2BC2FBA8536F}" type="parTrans" cxnId="{FB4AE1BA-15B0-46AA-BF81-8F6F7D9AC4B6}">
      <dgm:prSet/>
      <dgm:spPr/>
      <dgm:t>
        <a:bodyPr/>
        <a:lstStyle/>
        <a:p>
          <a:endParaRPr lang="en-US"/>
        </a:p>
      </dgm:t>
    </dgm:pt>
    <dgm:pt modelId="{FBD45AA9-876C-4E23-805C-D0EAE7C72768}" type="sibTrans" cxnId="{FB4AE1BA-15B0-46AA-BF81-8F6F7D9AC4B6}">
      <dgm:prSet/>
      <dgm:spPr/>
      <dgm:t>
        <a:bodyPr/>
        <a:lstStyle/>
        <a:p>
          <a:endParaRPr lang="en-US"/>
        </a:p>
      </dgm:t>
    </dgm:pt>
    <dgm:pt modelId="{FBE129B2-7D55-4314-B939-8F3C2124A177}">
      <dgm:prSet phldrT="[Text]" custT="1"/>
      <dgm:spPr/>
      <dgm:t>
        <a:bodyPr/>
        <a:lstStyle/>
        <a:p>
          <a:r>
            <a:rPr lang="en-US" sz="2800" dirty="0" smtClean="0"/>
            <a:t>Use semi-structured question format</a:t>
          </a:r>
          <a:endParaRPr lang="en-US" sz="2800" dirty="0"/>
        </a:p>
      </dgm:t>
    </dgm:pt>
    <dgm:pt modelId="{0E2F0394-A313-4F18-8D46-E08DDE525013}" type="parTrans" cxnId="{E78278C5-21D2-4550-AC24-E8597F622A50}">
      <dgm:prSet/>
      <dgm:spPr/>
      <dgm:t>
        <a:bodyPr/>
        <a:lstStyle/>
        <a:p>
          <a:endParaRPr lang="en-US"/>
        </a:p>
      </dgm:t>
    </dgm:pt>
    <dgm:pt modelId="{230ED833-DEA1-4496-8DE6-642193DD1648}" type="sibTrans" cxnId="{E78278C5-21D2-4550-AC24-E8597F622A50}">
      <dgm:prSet/>
      <dgm:spPr/>
      <dgm:t>
        <a:bodyPr/>
        <a:lstStyle/>
        <a:p>
          <a:endParaRPr lang="en-US"/>
        </a:p>
      </dgm:t>
    </dgm:pt>
    <dgm:pt modelId="{EDF7547C-CA2D-47AF-9BE5-2D2563A17909}">
      <dgm:prSet phldrT="[Text]" custT="1"/>
      <dgm:spPr/>
      <dgm:t>
        <a:bodyPr/>
        <a:lstStyle/>
        <a:p>
          <a:r>
            <a:rPr lang="en-US" sz="2800" dirty="0" smtClean="0"/>
            <a:t>Select relevant components</a:t>
          </a:r>
          <a:endParaRPr lang="en-US" sz="2800" dirty="0"/>
        </a:p>
      </dgm:t>
    </dgm:pt>
    <dgm:pt modelId="{9418890F-9CBB-4AB7-BDF8-EB722390591C}" type="parTrans" cxnId="{B09B7ECA-7B20-4192-B9E0-1C3F2ACFDD70}">
      <dgm:prSet/>
      <dgm:spPr/>
      <dgm:t>
        <a:bodyPr/>
        <a:lstStyle/>
        <a:p>
          <a:endParaRPr lang="en-US"/>
        </a:p>
      </dgm:t>
    </dgm:pt>
    <dgm:pt modelId="{AB78B687-A1AA-4E2E-8925-446C49D5CC99}" type="sibTrans" cxnId="{B09B7ECA-7B20-4192-B9E0-1C3F2ACFDD70}">
      <dgm:prSet/>
      <dgm:spPr/>
      <dgm:t>
        <a:bodyPr/>
        <a:lstStyle/>
        <a:p>
          <a:endParaRPr lang="en-US"/>
        </a:p>
      </dgm:t>
    </dgm:pt>
    <dgm:pt modelId="{DA1E4974-7F7C-40D3-B454-52B758D549D3}">
      <dgm:prSet phldrT="[Text]" custT="1"/>
      <dgm:spPr/>
      <dgm:t>
        <a:bodyPr/>
        <a:lstStyle/>
        <a:p>
          <a:r>
            <a:rPr lang="en-US" sz="2800" dirty="0" smtClean="0"/>
            <a:t>Should be consistent with values, policies</a:t>
          </a:r>
          <a:endParaRPr lang="en-US" sz="2800" dirty="0"/>
        </a:p>
      </dgm:t>
    </dgm:pt>
    <dgm:pt modelId="{40089A40-9A3B-464F-8B0E-3E9639B66028}" type="parTrans" cxnId="{D17F0D52-C028-450A-BFC1-014936DD7393}">
      <dgm:prSet/>
      <dgm:spPr/>
      <dgm:t>
        <a:bodyPr/>
        <a:lstStyle/>
        <a:p>
          <a:endParaRPr lang="en-US"/>
        </a:p>
      </dgm:t>
    </dgm:pt>
    <dgm:pt modelId="{15843B7F-4A44-40C3-B6B1-35CFB67D3069}" type="sibTrans" cxnId="{D17F0D52-C028-450A-BFC1-014936DD7393}">
      <dgm:prSet/>
      <dgm:spPr/>
      <dgm:t>
        <a:bodyPr/>
        <a:lstStyle/>
        <a:p>
          <a:endParaRPr lang="en-US"/>
        </a:p>
      </dgm:t>
    </dgm:pt>
    <dgm:pt modelId="{BCEA3BBA-813F-4DE6-9AAD-47A581591405}">
      <dgm:prSet phldrT="[Text]" custT="1"/>
      <dgm:spPr/>
      <dgm:t>
        <a:bodyPr/>
        <a:lstStyle/>
        <a:p>
          <a:r>
            <a:rPr lang="en-US" sz="2800" dirty="0" smtClean="0"/>
            <a:t>Strategic planning documents</a:t>
          </a:r>
          <a:endParaRPr lang="en-US" sz="2800" dirty="0"/>
        </a:p>
      </dgm:t>
    </dgm:pt>
    <dgm:pt modelId="{24D0C597-703F-404E-BDFD-27CD08896BD6}" type="parTrans" cxnId="{E78450A6-B707-4FFE-B71E-9F4D72339399}">
      <dgm:prSet/>
      <dgm:spPr/>
      <dgm:t>
        <a:bodyPr/>
        <a:lstStyle/>
        <a:p>
          <a:endParaRPr lang="en-US"/>
        </a:p>
      </dgm:t>
    </dgm:pt>
    <dgm:pt modelId="{2A3DF539-7E3B-4F3F-B9B6-E4F36F1FF05A}" type="sibTrans" cxnId="{E78450A6-B707-4FFE-B71E-9F4D72339399}">
      <dgm:prSet/>
      <dgm:spPr/>
      <dgm:t>
        <a:bodyPr/>
        <a:lstStyle/>
        <a:p>
          <a:endParaRPr lang="en-US"/>
        </a:p>
      </dgm:t>
    </dgm:pt>
    <dgm:pt modelId="{D240DF39-4384-4EE3-958D-B02F451B5513}" type="pres">
      <dgm:prSet presAssocID="{D3A2B74F-6221-44F8-BE48-43C8796B8B83}" presName="Name0" presStyleCnt="0">
        <dgm:presLayoutVars>
          <dgm:dir/>
          <dgm:animLvl val="lvl"/>
          <dgm:resizeHandles/>
        </dgm:presLayoutVars>
      </dgm:prSet>
      <dgm:spPr/>
    </dgm:pt>
    <dgm:pt modelId="{3D38254C-CDD1-4A48-99F4-59F19CC09C2C}" type="pres">
      <dgm:prSet presAssocID="{FF1D3604-4413-48FE-950C-4C4C1233EAC6}" presName="linNode" presStyleCnt="0"/>
      <dgm:spPr/>
    </dgm:pt>
    <dgm:pt modelId="{4A554A9D-492F-40CF-A2C2-CEDD227CA500}" type="pres">
      <dgm:prSet presAssocID="{FF1D3604-4413-48FE-950C-4C4C1233EAC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C922E-AD55-4ED5-9C4A-D3956D26ECF7}" type="pres">
      <dgm:prSet presAssocID="{FF1D3604-4413-48FE-950C-4C4C1233EAC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57757-A5FF-4E7D-A5C1-051DA3B5AF68}" type="pres">
      <dgm:prSet presAssocID="{FBD45AA9-876C-4E23-805C-D0EAE7C72768}" presName="spacing" presStyleCnt="0"/>
      <dgm:spPr/>
    </dgm:pt>
    <dgm:pt modelId="{79D881DB-B9CB-4899-961F-B3D85C69633B}" type="pres">
      <dgm:prSet presAssocID="{EDF7547C-CA2D-47AF-9BE5-2D2563A17909}" presName="linNode" presStyleCnt="0"/>
      <dgm:spPr/>
    </dgm:pt>
    <dgm:pt modelId="{1894DED0-DC56-4ABB-A556-6391A43377DE}" type="pres">
      <dgm:prSet presAssocID="{EDF7547C-CA2D-47AF-9BE5-2D2563A1790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675D7-DFB8-4D80-9AB7-F85ADCCE3424}" type="pres">
      <dgm:prSet presAssocID="{EDF7547C-CA2D-47AF-9BE5-2D2563A1790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4AE1BA-15B0-46AA-BF81-8F6F7D9AC4B6}" srcId="{D3A2B74F-6221-44F8-BE48-43C8796B8B83}" destId="{FF1D3604-4413-48FE-950C-4C4C1233EAC6}" srcOrd="0" destOrd="0" parTransId="{620D4287-685B-4A3A-9FA7-2BC2FBA8536F}" sibTransId="{FBD45AA9-876C-4E23-805C-D0EAE7C72768}"/>
    <dgm:cxn modelId="{B3EBC254-F89E-4ECB-A6EF-305C5E26ADCB}" type="presOf" srcId="{DA1E4974-7F7C-40D3-B454-52B758D549D3}" destId="{A42675D7-DFB8-4D80-9AB7-F85ADCCE3424}" srcOrd="0" destOrd="0" presId="urn:microsoft.com/office/officeart/2005/8/layout/vList6"/>
    <dgm:cxn modelId="{E78278C5-21D2-4550-AC24-E8597F622A50}" srcId="{FF1D3604-4413-48FE-950C-4C4C1233EAC6}" destId="{FBE129B2-7D55-4314-B939-8F3C2124A177}" srcOrd="0" destOrd="0" parTransId="{0E2F0394-A313-4F18-8D46-E08DDE525013}" sibTransId="{230ED833-DEA1-4496-8DE6-642193DD1648}"/>
    <dgm:cxn modelId="{D17F0D52-C028-450A-BFC1-014936DD7393}" srcId="{EDF7547C-CA2D-47AF-9BE5-2D2563A17909}" destId="{DA1E4974-7F7C-40D3-B454-52B758D549D3}" srcOrd="0" destOrd="0" parTransId="{40089A40-9A3B-464F-8B0E-3E9639B66028}" sibTransId="{15843B7F-4A44-40C3-B6B1-35CFB67D3069}"/>
    <dgm:cxn modelId="{2794E2E9-A9BA-4972-B175-0FEEEE792C3B}" type="presOf" srcId="{FBE129B2-7D55-4314-B939-8F3C2124A177}" destId="{1DDC922E-AD55-4ED5-9C4A-D3956D26ECF7}" srcOrd="0" destOrd="0" presId="urn:microsoft.com/office/officeart/2005/8/layout/vList6"/>
    <dgm:cxn modelId="{845D20E3-85ED-4794-AD7D-54606FE2E07E}" type="presOf" srcId="{D3A2B74F-6221-44F8-BE48-43C8796B8B83}" destId="{D240DF39-4384-4EE3-958D-B02F451B5513}" srcOrd="0" destOrd="0" presId="urn:microsoft.com/office/officeart/2005/8/layout/vList6"/>
    <dgm:cxn modelId="{E78450A6-B707-4FFE-B71E-9F4D72339399}" srcId="{EDF7547C-CA2D-47AF-9BE5-2D2563A17909}" destId="{BCEA3BBA-813F-4DE6-9AAD-47A581591405}" srcOrd="1" destOrd="0" parTransId="{24D0C597-703F-404E-BDFD-27CD08896BD6}" sibTransId="{2A3DF539-7E3B-4F3F-B9B6-E4F36F1FF05A}"/>
    <dgm:cxn modelId="{B09B7ECA-7B20-4192-B9E0-1C3F2ACFDD70}" srcId="{D3A2B74F-6221-44F8-BE48-43C8796B8B83}" destId="{EDF7547C-CA2D-47AF-9BE5-2D2563A17909}" srcOrd="1" destOrd="0" parTransId="{9418890F-9CBB-4AB7-BDF8-EB722390591C}" sibTransId="{AB78B687-A1AA-4E2E-8925-446C49D5CC99}"/>
    <dgm:cxn modelId="{F4C9221A-EDB6-4FE8-9FFB-B6E807C842B6}" type="presOf" srcId="{BCEA3BBA-813F-4DE6-9AAD-47A581591405}" destId="{A42675D7-DFB8-4D80-9AB7-F85ADCCE3424}" srcOrd="0" destOrd="1" presId="urn:microsoft.com/office/officeart/2005/8/layout/vList6"/>
    <dgm:cxn modelId="{A2700560-ABEC-4849-8B59-95F584A8D02B}" type="presOf" srcId="{EDF7547C-CA2D-47AF-9BE5-2D2563A17909}" destId="{1894DED0-DC56-4ABB-A556-6391A43377DE}" srcOrd="0" destOrd="0" presId="urn:microsoft.com/office/officeart/2005/8/layout/vList6"/>
    <dgm:cxn modelId="{703ED47F-F60F-46D7-98FA-87F46C9D41D1}" type="presOf" srcId="{FF1D3604-4413-48FE-950C-4C4C1233EAC6}" destId="{4A554A9D-492F-40CF-A2C2-CEDD227CA500}" srcOrd="0" destOrd="0" presId="urn:microsoft.com/office/officeart/2005/8/layout/vList6"/>
    <dgm:cxn modelId="{654D8347-9CF0-4FAA-B005-258F7D48E319}" type="presParOf" srcId="{D240DF39-4384-4EE3-958D-B02F451B5513}" destId="{3D38254C-CDD1-4A48-99F4-59F19CC09C2C}" srcOrd="0" destOrd="0" presId="urn:microsoft.com/office/officeart/2005/8/layout/vList6"/>
    <dgm:cxn modelId="{9E505A20-54AA-4ED3-B614-0FA08A353AD1}" type="presParOf" srcId="{3D38254C-CDD1-4A48-99F4-59F19CC09C2C}" destId="{4A554A9D-492F-40CF-A2C2-CEDD227CA500}" srcOrd="0" destOrd="0" presId="urn:microsoft.com/office/officeart/2005/8/layout/vList6"/>
    <dgm:cxn modelId="{2D75E12E-F29D-4C64-A7B7-7EB28AF1C57D}" type="presParOf" srcId="{3D38254C-CDD1-4A48-99F4-59F19CC09C2C}" destId="{1DDC922E-AD55-4ED5-9C4A-D3956D26ECF7}" srcOrd="1" destOrd="0" presId="urn:microsoft.com/office/officeart/2005/8/layout/vList6"/>
    <dgm:cxn modelId="{FF5E1514-04E5-4B0C-B577-E806B92B781E}" type="presParOf" srcId="{D240DF39-4384-4EE3-958D-B02F451B5513}" destId="{AE257757-A5FF-4E7D-A5C1-051DA3B5AF68}" srcOrd="1" destOrd="0" presId="urn:microsoft.com/office/officeart/2005/8/layout/vList6"/>
    <dgm:cxn modelId="{8F996777-9024-42A8-B39C-EDD2A774EE95}" type="presParOf" srcId="{D240DF39-4384-4EE3-958D-B02F451B5513}" destId="{79D881DB-B9CB-4899-961F-B3D85C69633B}" srcOrd="2" destOrd="0" presId="urn:microsoft.com/office/officeart/2005/8/layout/vList6"/>
    <dgm:cxn modelId="{D23C6E84-B336-40AC-B67B-44C7DED055D8}" type="presParOf" srcId="{79D881DB-B9CB-4899-961F-B3D85C69633B}" destId="{1894DED0-DC56-4ABB-A556-6391A43377DE}" srcOrd="0" destOrd="0" presId="urn:microsoft.com/office/officeart/2005/8/layout/vList6"/>
    <dgm:cxn modelId="{F11D3FA1-79A4-4CAC-B961-11972401D43D}" type="presParOf" srcId="{79D881DB-B9CB-4899-961F-B3D85C69633B}" destId="{A42675D7-DFB8-4D80-9AB7-F85ADCCE342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90C5B1-613A-49D2-B175-BCC7BB57F06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D8FC86B-76BB-4461-A40E-B15184C6C61F}">
      <dgm:prSet phldrT="[Text]"/>
      <dgm:spPr/>
      <dgm:t>
        <a:bodyPr/>
        <a:lstStyle/>
        <a:p>
          <a:r>
            <a:rPr lang="en-US" dirty="0" smtClean="0"/>
            <a:t>policy</a:t>
          </a:r>
          <a:endParaRPr lang="en-US" dirty="0"/>
        </a:p>
      </dgm:t>
    </dgm:pt>
    <dgm:pt modelId="{9DC30036-6559-4A2C-A620-A092BA79CD2D}" type="parTrans" cxnId="{EF0F4C39-5C54-4F6D-82F5-89D09CA2CDF4}">
      <dgm:prSet/>
      <dgm:spPr/>
      <dgm:t>
        <a:bodyPr/>
        <a:lstStyle/>
        <a:p>
          <a:endParaRPr lang="en-US"/>
        </a:p>
      </dgm:t>
    </dgm:pt>
    <dgm:pt modelId="{A24A2A84-2CBE-4B26-97D8-615AF0DA482B}" type="sibTrans" cxnId="{EF0F4C39-5C54-4F6D-82F5-89D09CA2CDF4}">
      <dgm:prSet/>
      <dgm:spPr/>
      <dgm:t>
        <a:bodyPr/>
        <a:lstStyle/>
        <a:p>
          <a:endParaRPr lang="en-US"/>
        </a:p>
      </dgm:t>
    </dgm:pt>
    <dgm:pt modelId="{AC35969B-2AE5-4E0A-A0BD-BFA49BDC0EB2}">
      <dgm:prSet phldrT="[Text]"/>
      <dgm:spPr/>
      <dgm:t>
        <a:bodyPr/>
        <a:lstStyle/>
        <a:p>
          <a:r>
            <a:rPr lang="en-US" dirty="0" smtClean="0"/>
            <a:t>practice</a:t>
          </a:r>
          <a:endParaRPr lang="en-US" dirty="0"/>
        </a:p>
      </dgm:t>
    </dgm:pt>
    <dgm:pt modelId="{4966257E-D20F-49C9-ADB6-7BA1057EA815}" type="parTrans" cxnId="{802472EA-03DD-4067-B2C4-A3370D3D5B7A}">
      <dgm:prSet/>
      <dgm:spPr/>
      <dgm:t>
        <a:bodyPr/>
        <a:lstStyle/>
        <a:p>
          <a:endParaRPr lang="en-US"/>
        </a:p>
      </dgm:t>
    </dgm:pt>
    <dgm:pt modelId="{35170489-6444-48AB-A725-4C85B6BF7CFC}" type="sibTrans" cxnId="{802472EA-03DD-4067-B2C4-A3370D3D5B7A}">
      <dgm:prSet/>
      <dgm:spPr/>
      <dgm:t>
        <a:bodyPr/>
        <a:lstStyle/>
        <a:p>
          <a:endParaRPr lang="en-US"/>
        </a:p>
      </dgm:t>
    </dgm:pt>
    <dgm:pt modelId="{58C4652F-C2C0-4F0F-86E4-2335E817D524}">
      <dgm:prSet phldrT="[Text]"/>
      <dgm:spPr/>
      <dgm:t>
        <a:bodyPr/>
        <a:lstStyle/>
        <a:p>
          <a:r>
            <a:rPr lang="en-US" dirty="0" smtClean="0"/>
            <a:t>statement</a:t>
          </a:r>
          <a:endParaRPr lang="en-US" dirty="0"/>
        </a:p>
      </dgm:t>
    </dgm:pt>
    <dgm:pt modelId="{D22C00FD-A1E5-413C-A603-F7F5BD7D6188}" type="parTrans" cxnId="{6D3E4F68-47DB-4ED8-BC9D-E3E3F34C1E43}">
      <dgm:prSet/>
      <dgm:spPr/>
      <dgm:t>
        <a:bodyPr/>
        <a:lstStyle/>
        <a:p>
          <a:endParaRPr lang="en-US"/>
        </a:p>
      </dgm:t>
    </dgm:pt>
    <dgm:pt modelId="{256D2DF3-15FC-4AC3-8B23-356515EF0471}" type="sibTrans" cxnId="{6D3E4F68-47DB-4ED8-BC9D-E3E3F34C1E43}">
      <dgm:prSet/>
      <dgm:spPr/>
      <dgm:t>
        <a:bodyPr/>
        <a:lstStyle/>
        <a:p>
          <a:endParaRPr lang="en-US"/>
        </a:p>
      </dgm:t>
    </dgm:pt>
    <dgm:pt modelId="{6A801474-7187-4CC1-93CE-4FE1A94A571A}" type="pres">
      <dgm:prSet presAssocID="{C290C5B1-613A-49D2-B175-BCC7BB57F06F}" presName="compositeShape" presStyleCnt="0">
        <dgm:presLayoutVars>
          <dgm:dir/>
          <dgm:resizeHandles/>
        </dgm:presLayoutVars>
      </dgm:prSet>
      <dgm:spPr/>
    </dgm:pt>
    <dgm:pt modelId="{72A23633-ECE9-4516-BC69-DAC7320B5790}" type="pres">
      <dgm:prSet presAssocID="{C290C5B1-613A-49D2-B175-BCC7BB57F06F}" presName="pyramid" presStyleLbl="node1" presStyleIdx="0" presStyleCnt="1"/>
      <dgm:spPr/>
    </dgm:pt>
    <dgm:pt modelId="{EFB16FDD-0DDD-4B14-8361-07FB2507FE4A}" type="pres">
      <dgm:prSet presAssocID="{C290C5B1-613A-49D2-B175-BCC7BB57F06F}" presName="theList" presStyleCnt="0"/>
      <dgm:spPr/>
    </dgm:pt>
    <dgm:pt modelId="{096A3597-A139-4BF9-8ACA-0B471E045F1E}" type="pres">
      <dgm:prSet presAssocID="{3D8FC86B-76BB-4461-A40E-B15184C6C61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BB368-D924-448A-B8BF-ED93B77D5990}" type="pres">
      <dgm:prSet presAssocID="{3D8FC86B-76BB-4461-A40E-B15184C6C61F}" presName="aSpace" presStyleCnt="0"/>
      <dgm:spPr/>
    </dgm:pt>
    <dgm:pt modelId="{42AFB5E2-3414-4410-BC91-1A76A3458A91}" type="pres">
      <dgm:prSet presAssocID="{AC35969B-2AE5-4E0A-A0BD-BFA49BDC0EB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D8B5B-2CBB-4EAE-98FA-A3491ED4BA04}" type="pres">
      <dgm:prSet presAssocID="{AC35969B-2AE5-4E0A-A0BD-BFA49BDC0EB2}" presName="aSpace" presStyleCnt="0"/>
      <dgm:spPr/>
    </dgm:pt>
    <dgm:pt modelId="{5140D97C-3796-41FB-BA9C-E83BE6ADE382}" type="pres">
      <dgm:prSet presAssocID="{58C4652F-C2C0-4F0F-86E4-2335E817D52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55F8A-0412-4EE0-9245-B1F480A43A31}" type="pres">
      <dgm:prSet presAssocID="{58C4652F-C2C0-4F0F-86E4-2335E817D524}" presName="aSpace" presStyleCnt="0"/>
      <dgm:spPr/>
    </dgm:pt>
  </dgm:ptLst>
  <dgm:cxnLst>
    <dgm:cxn modelId="{E12400AE-EABD-4C75-9566-CF47D70C0B48}" type="presOf" srcId="{3D8FC86B-76BB-4461-A40E-B15184C6C61F}" destId="{096A3597-A139-4BF9-8ACA-0B471E045F1E}" srcOrd="0" destOrd="0" presId="urn:microsoft.com/office/officeart/2005/8/layout/pyramid2"/>
    <dgm:cxn modelId="{C932C776-B14B-4F5F-A417-6F170E294768}" type="presOf" srcId="{AC35969B-2AE5-4E0A-A0BD-BFA49BDC0EB2}" destId="{42AFB5E2-3414-4410-BC91-1A76A3458A91}" srcOrd="0" destOrd="0" presId="urn:microsoft.com/office/officeart/2005/8/layout/pyramid2"/>
    <dgm:cxn modelId="{DE3CDAF0-A0CB-4EBE-8954-1BEC2252A8EE}" type="presOf" srcId="{58C4652F-C2C0-4F0F-86E4-2335E817D524}" destId="{5140D97C-3796-41FB-BA9C-E83BE6ADE382}" srcOrd="0" destOrd="0" presId="urn:microsoft.com/office/officeart/2005/8/layout/pyramid2"/>
    <dgm:cxn modelId="{3FFC5CFD-EE83-4CDD-9815-639EA2CCBC64}" type="presOf" srcId="{C290C5B1-613A-49D2-B175-BCC7BB57F06F}" destId="{6A801474-7187-4CC1-93CE-4FE1A94A571A}" srcOrd="0" destOrd="0" presId="urn:microsoft.com/office/officeart/2005/8/layout/pyramid2"/>
    <dgm:cxn modelId="{6D3E4F68-47DB-4ED8-BC9D-E3E3F34C1E43}" srcId="{C290C5B1-613A-49D2-B175-BCC7BB57F06F}" destId="{58C4652F-C2C0-4F0F-86E4-2335E817D524}" srcOrd="2" destOrd="0" parTransId="{D22C00FD-A1E5-413C-A603-F7F5BD7D6188}" sibTransId="{256D2DF3-15FC-4AC3-8B23-356515EF0471}"/>
    <dgm:cxn modelId="{EF0F4C39-5C54-4F6D-82F5-89D09CA2CDF4}" srcId="{C290C5B1-613A-49D2-B175-BCC7BB57F06F}" destId="{3D8FC86B-76BB-4461-A40E-B15184C6C61F}" srcOrd="0" destOrd="0" parTransId="{9DC30036-6559-4A2C-A620-A092BA79CD2D}" sibTransId="{A24A2A84-2CBE-4B26-97D8-615AF0DA482B}"/>
    <dgm:cxn modelId="{802472EA-03DD-4067-B2C4-A3370D3D5B7A}" srcId="{C290C5B1-613A-49D2-B175-BCC7BB57F06F}" destId="{AC35969B-2AE5-4E0A-A0BD-BFA49BDC0EB2}" srcOrd="1" destOrd="0" parTransId="{4966257E-D20F-49C9-ADB6-7BA1057EA815}" sibTransId="{35170489-6444-48AB-A725-4C85B6BF7CFC}"/>
    <dgm:cxn modelId="{D96040C2-9201-4681-855A-C3363370C08D}" type="presParOf" srcId="{6A801474-7187-4CC1-93CE-4FE1A94A571A}" destId="{72A23633-ECE9-4516-BC69-DAC7320B5790}" srcOrd="0" destOrd="0" presId="urn:microsoft.com/office/officeart/2005/8/layout/pyramid2"/>
    <dgm:cxn modelId="{623BCD04-146A-407E-A28C-CA50FBBE2479}" type="presParOf" srcId="{6A801474-7187-4CC1-93CE-4FE1A94A571A}" destId="{EFB16FDD-0DDD-4B14-8361-07FB2507FE4A}" srcOrd="1" destOrd="0" presId="urn:microsoft.com/office/officeart/2005/8/layout/pyramid2"/>
    <dgm:cxn modelId="{C2D78D88-C77C-4A0A-AFF0-34D9C16568A7}" type="presParOf" srcId="{EFB16FDD-0DDD-4B14-8361-07FB2507FE4A}" destId="{096A3597-A139-4BF9-8ACA-0B471E045F1E}" srcOrd="0" destOrd="0" presId="urn:microsoft.com/office/officeart/2005/8/layout/pyramid2"/>
    <dgm:cxn modelId="{71D1BA6C-F903-42FD-8A1E-660E293E4201}" type="presParOf" srcId="{EFB16FDD-0DDD-4B14-8361-07FB2507FE4A}" destId="{6CABB368-D924-448A-B8BF-ED93B77D5990}" srcOrd="1" destOrd="0" presId="urn:microsoft.com/office/officeart/2005/8/layout/pyramid2"/>
    <dgm:cxn modelId="{C29F8AF3-4A56-4D7E-B4A8-91793648C8B3}" type="presParOf" srcId="{EFB16FDD-0DDD-4B14-8361-07FB2507FE4A}" destId="{42AFB5E2-3414-4410-BC91-1A76A3458A91}" srcOrd="2" destOrd="0" presId="urn:microsoft.com/office/officeart/2005/8/layout/pyramid2"/>
    <dgm:cxn modelId="{115515AF-4593-4F0F-BB69-39E65A7DB92F}" type="presParOf" srcId="{EFB16FDD-0DDD-4B14-8361-07FB2507FE4A}" destId="{498D8B5B-2CBB-4EAE-98FA-A3491ED4BA04}" srcOrd="3" destOrd="0" presId="urn:microsoft.com/office/officeart/2005/8/layout/pyramid2"/>
    <dgm:cxn modelId="{E8B71DEB-55CC-4346-B055-6FA4FF896FDF}" type="presParOf" srcId="{EFB16FDD-0DDD-4B14-8361-07FB2507FE4A}" destId="{5140D97C-3796-41FB-BA9C-E83BE6ADE382}" srcOrd="4" destOrd="0" presId="urn:microsoft.com/office/officeart/2005/8/layout/pyramid2"/>
    <dgm:cxn modelId="{3748386C-B074-408A-A8E4-B725F36AA072}" type="presParOf" srcId="{EFB16FDD-0DDD-4B14-8361-07FB2507FE4A}" destId="{7CD55F8A-0412-4EE0-9245-B1F480A43A3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19B9F1-2E14-4E88-B67C-C9FA466647E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95D7F-FF80-44B1-9F82-46D53CB9F2EE}">
      <dgm:prSet phldrT="[Text]"/>
      <dgm:spPr/>
      <dgm:t>
        <a:bodyPr/>
        <a:lstStyle/>
        <a:p>
          <a:r>
            <a:rPr lang="en-US" dirty="0" smtClean="0"/>
            <a:t>Consider multiple data sources</a:t>
          </a:r>
          <a:endParaRPr lang="en-US" dirty="0"/>
        </a:p>
      </dgm:t>
    </dgm:pt>
    <dgm:pt modelId="{4F75D910-DB96-471B-97B9-4A562C8C606A}" type="parTrans" cxnId="{4F74D219-DB21-4226-A7C8-E18B0A7C026A}">
      <dgm:prSet/>
      <dgm:spPr/>
      <dgm:t>
        <a:bodyPr/>
        <a:lstStyle/>
        <a:p>
          <a:endParaRPr lang="en-US"/>
        </a:p>
      </dgm:t>
    </dgm:pt>
    <dgm:pt modelId="{54271B52-D705-43E0-94DF-1F701FE8A3BA}" type="sibTrans" cxnId="{4F74D219-DB21-4226-A7C8-E18B0A7C026A}">
      <dgm:prSet/>
      <dgm:spPr/>
      <dgm:t>
        <a:bodyPr/>
        <a:lstStyle/>
        <a:p>
          <a:endParaRPr lang="en-US"/>
        </a:p>
      </dgm:t>
    </dgm:pt>
    <dgm:pt modelId="{0DDC08C0-CDA6-4556-97C0-8189BCA2EA3B}">
      <dgm:prSet phldrT="[Text]"/>
      <dgm:spPr/>
      <dgm:t>
        <a:bodyPr/>
        <a:lstStyle/>
        <a:p>
          <a:r>
            <a:rPr lang="en-US" dirty="0" smtClean="0"/>
            <a:t>Score data on each component</a:t>
          </a:r>
          <a:endParaRPr lang="en-US" dirty="0"/>
        </a:p>
      </dgm:t>
    </dgm:pt>
    <dgm:pt modelId="{11A48D0A-16F0-4507-8CDB-D7046925AC42}" type="parTrans" cxnId="{B7FCFA1A-C2D1-44CC-BBA1-B99E580F4312}">
      <dgm:prSet/>
      <dgm:spPr/>
      <dgm:t>
        <a:bodyPr/>
        <a:lstStyle/>
        <a:p>
          <a:endParaRPr lang="en-US"/>
        </a:p>
      </dgm:t>
    </dgm:pt>
    <dgm:pt modelId="{1AED4AD8-C016-4EAF-9F23-B8D8BC8B09B7}" type="sibTrans" cxnId="{B7FCFA1A-C2D1-44CC-BBA1-B99E580F4312}">
      <dgm:prSet/>
      <dgm:spPr/>
      <dgm:t>
        <a:bodyPr/>
        <a:lstStyle/>
        <a:p>
          <a:endParaRPr lang="en-US"/>
        </a:p>
      </dgm:t>
    </dgm:pt>
    <dgm:pt modelId="{E7A46A3C-16D6-4998-823A-F3EF23656827}">
      <dgm:prSet phldrT="[Text]"/>
      <dgm:spPr/>
      <dgm:t>
        <a:bodyPr/>
        <a:lstStyle/>
        <a:p>
          <a:r>
            <a:rPr lang="en-US" dirty="0" smtClean="0"/>
            <a:t>Create spreadsheet summarizing results</a:t>
          </a:r>
          <a:endParaRPr lang="en-US" dirty="0"/>
        </a:p>
      </dgm:t>
    </dgm:pt>
    <dgm:pt modelId="{8D0FE337-2208-4991-9A72-5D59F7867D89}" type="parTrans" cxnId="{C926BA7B-3CA2-494B-ABF2-DC5A137FADEE}">
      <dgm:prSet/>
      <dgm:spPr/>
      <dgm:t>
        <a:bodyPr/>
        <a:lstStyle/>
        <a:p>
          <a:endParaRPr lang="en-US"/>
        </a:p>
      </dgm:t>
    </dgm:pt>
    <dgm:pt modelId="{0C0106C4-5E0A-43FF-BAF6-2CF20EDE3D0A}" type="sibTrans" cxnId="{C926BA7B-3CA2-494B-ABF2-DC5A137FADEE}">
      <dgm:prSet/>
      <dgm:spPr/>
      <dgm:t>
        <a:bodyPr/>
        <a:lstStyle/>
        <a:p>
          <a:endParaRPr lang="en-US"/>
        </a:p>
      </dgm:t>
    </dgm:pt>
    <dgm:pt modelId="{128292B1-ED73-4D48-AD74-E64B4B959FA1}" type="pres">
      <dgm:prSet presAssocID="{4F19B9F1-2E14-4E88-B67C-C9FA466647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BDA8D13-42BB-4A74-A4FD-BA9FD3401D2E}" type="pres">
      <dgm:prSet presAssocID="{4F19B9F1-2E14-4E88-B67C-C9FA466647E9}" presName="Name1" presStyleCnt="0"/>
      <dgm:spPr/>
    </dgm:pt>
    <dgm:pt modelId="{FAF0206A-CBFD-4879-8090-E8FD17725A9E}" type="pres">
      <dgm:prSet presAssocID="{4F19B9F1-2E14-4E88-B67C-C9FA466647E9}" presName="cycle" presStyleCnt="0"/>
      <dgm:spPr/>
    </dgm:pt>
    <dgm:pt modelId="{9BB7089B-75DE-41A2-9410-87CC2AE63A0B}" type="pres">
      <dgm:prSet presAssocID="{4F19B9F1-2E14-4E88-B67C-C9FA466647E9}" presName="srcNode" presStyleLbl="node1" presStyleIdx="0" presStyleCnt="3"/>
      <dgm:spPr/>
    </dgm:pt>
    <dgm:pt modelId="{9B753B0C-F39E-47F9-82F7-AF55D8719868}" type="pres">
      <dgm:prSet presAssocID="{4F19B9F1-2E14-4E88-B67C-C9FA466647E9}" presName="conn" presStyleLbl="parChTrans1D2" presStyleIdx="0" presStyleCnt="1"/>
      <dgm:spPr/>
      <dgm:t>
        <a:bodyPr/>
        <a:lstStyle/>
        <a:p>
          <a:endParaRPr lang="en-US"/>
        </a:p>
      </dgm:t>
    </dgm:pt>
    <dgm:pt modelId="{A63902FE-35D8-4916-B34B-F5061E575238}" type="pres">
      <dgm:prSet presAssocID="{4F19B9F1-2E14-4E88-B67C-C9FA466647E9}" presName="extraNode" presStyleLbl="node1" presStyleIdx="0" presStyleCnt="3"/>
      <dgm:spPr/>
    </dgm:pt>
    <dgm:pt modelId="{CEA90226-6A1C-4793-B1B0-3393E6D8B5BB}" type="pres">
      <dgm:prSet presAssocID="{4F19B9F1-2E14-4E88-B67C-C9FA466647E9}" presName="dstNode" presStyleLbl="node1" presStyleIdx="0" presStyleCnt="3"/>
      <dgm:spPr/>
    </dgm:pt>
    <dgm:pt modelId="{5BBD82A9-F5F7-46DA-9095-36FFBF47A286}" type="pres">
      <dgm:prSet presAssocID="{1C895D7F-FF80-44B1-9F82-46D53CB9F2E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DB42D-0C87-4373-B593-20420B818C39}" type="pres">
      <dgm:prSet presAssocID="{1C895D7F-FF80-44B1-9F82-46D53CB9F2EE}" presName="accent_1" presStyleCnt="0"/>
      <dgm:spPr/>
    </dgm:pt>
    <dgm:pt modelId="{68F1E6B6-4094-4F97-AAA4-5A90B7E9829E}" type="pres">
      <dgm:prSet presAssocID="{1C895D7F-FF80-44B1-9F82-46D53CB9F2EE}" presName="accentRepeatNode" presStyleLbl="solidFgAcc1" presStyleIdx="0" presStyleCnt="3"/>
      <dgm:spPr/>
    </dgm:pt>
    <dgm:pt modelId="{693B5299-9E8E-48D6-ABE4-B0A3BF2831A2}" type="pres">
      <dgm:prSet presAssocID="{0DDC08C0-CDA6-4556-97C0-8189BCA2EA3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20553-8958-40DD-89BF-8A3A6DDE4DA0}" type="pres">
      <dgm:prSet presAssocID="{0DDC08C0-CDA6-4556-97C0-8189BCA2EA3B}" presName="accent_2" presStyleCnt="0"/>
      <dgm:spPr/>
    </dgm:pt>
    <dgm:pt modelId="{FD360E83-2D3B-4075-A867-64FB04520121}" type="pres">
      <dgm:prSet presAssocID="{0DDC08C0-CDA6-4556-97C0-8189BCA2EA3B}" presName="accentRepeatNode" presStyleLbl="solidFgAcc1" presStyleIdx="1" presStyleCnt="3"/>
      <dgm:spPr/>
    </dgm:pt>
    <dgm:pt modelId="{E8875172-E052-408A-8F48-519BF69C8949}" type="pres">
      <dgm:prSet presAssocID="{E7A46A3C-16D6-4998-823A-F3EF2365682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395E9-72AF-4999-B34E-EA91E5937BD1}" type="pres">
      <dgm:prSet presAssocID="{E7A46A3C-16D6-4998-823A-F3EF23656827}" presName="accent_3" presStyleCnt="0"/>
      <dgm:spPr/>
    </dgm:pt>
    <dgm:pt modelId="{92802CED-62CF-44A3-AFD2-72B8C3078991}" type="pres">
      <dgm:prSet presAssocID="{E7A46A3C-16D6-4998-823A-F3EF23656827}" presName="accentRepeatNode" presStyleLbl="solidFgAcc1" presStyleIdx="2" presStyleCnt="3"/>
      <dgm:spPr/>
    </dgm:pt>
  </dgm:ptLst>
  <dgm:cxnLst>
    <dgm:cxn modelId="{4F74D219-DB21-4226-A7C8-E18B0A7C026A}" srcId="{4F19B9F1-2E14-4E88-B67C-C9FA466647E9}" destId="{1C895D7F-FF80-44B1-9F82-46D53CB9F2EE}" srcOrd="0" destOrd="0" parTransId="{4F75D910-DB96-471B-97B9-4A562C8C606A}" sibTransId="{54271B52-D705-43E0-94DF-1F701FE8A3BA}"/>
    <dgm:cxn modelId="{82C00178-E230-4C84-8516-6C3A6239F9C7}" type="presOf" srcId="{4F19B9F1-2E14-4E88-B67C-C9FA466647E9}" destId="{128292B1-ED73-4D48-AD74-E64B4B959FA1}" srcOrd="0" destOrd="0" presId="urn:microsoft.com/office/officeart/2008/layout/VerticalCurvedList"/>
    <dgm:cxn modelId="{B7FCFA1A-C2D1-44CC-BBA1-B99E580F4312}" srcId="{4F19B9F1-2E14-4E88-B67C-C9FA466647E9}" destId="{0DDC08C0-CDA6-4556-97C0-8189BCA2EA3B}" srcOrd="1" destOrd="0" parTransId="{11A48D0A-16F0-4507-8CDB-D7046925AC42}" sibTransId="{1AED4AD8-C016-4EAF-9F23-B8D8BC8B09B7}"/>
    <dgm:cxn modelId="{7CD6D812-AAC0-4749-A8E6-8BC1B9D2EC51}" type="presOf" srcId="{54271B52-D705-43E0-94DF-1F701FE8A3BA}" destId="{9B753B0C-F39E-47F9-82F7-AF55D8719868}" srcOrd="0" destOrd="0" presId="urn:microsoft.com/office/officeart/2008/layout/VerticalCurvedList"/>
    <dgm:cxn modelId="{41B62E2F-D72C-4DDD-896C-FBB5827D5D7C}" type="presOf" srcId="{1C895D7F-FF80-44B1-9F82-46D53CB9F2EE}" destId="{5BBD82A9-F5F7-46DA-9095-36FFBF47A286}" srcOrd="0" destOrd="0" presId="urn:microsoft.com/office/officeart/2008/layout/VerticalCurvedList"/>
    <dgm:cxn modelId="{C926BA7B-3CA2-494B-ABF2-DC5A137FADEE}" srcId="{4F19B9F1-2E14-4E88-B67C-C9FA466647E9}" destId="{E7A46A3C-16D6-4998-823A-F3EF23656827}" srcOrd="2" destOrd="0" parTransId="{8D0FE337-2208-4991-9A72-5D59F7867D89}" sibTransId="{0C0106C4-5E0A-43FF-BAF6-2CF20EDE3D0A}"/>
    <dgm:cxn modelId="{078778F0-6E5D-457A-8230-A15E2B956225}" type="presOf" srcId="{E7A46A3C-16D6-4998-823A-F3EF23656827}" destId="{E8875172-E052-408A-8F48-519BF69C8949}" srcOrd="0" destOrd="0" presId="urn:microsoft.com/office/officeart/2008/layout/VerticalCurvedList"/>
    <dgm:cxn modelId="{4AA51215-EA66-4122-894B-62538BCBBB5D}" type="presOf" srcId="{0DDC08C0-CDA6-4556-97C0-8189BCA2EA3B}" destId="{693B5299-9E8E-48D6-ABE4-B0A3BF2831A2}" srcOrd="0" destOrd="0" presId="urn:microsoft.com/office/officeart/2008/layout/VerticalCurvedList"/>
    <dgm:cxn modelId="{DA5AF2B3-C5E7-4BDB-B879-196180E24F79}" type="presParOf" srcId="{128292B1-ED73-4D48-AD74-E64B4B959FA1}" destId="{5BDA8D13-42BB-4A74-A4FD-BA9FD3401D2E}" srcOrd="0" destOrd="0" presId="urn:microsoft.com/office/officeart/2008/layout/VerticalCurvedList"/>
    <dgm:cxn modelId="{D849DD83-1773-4791-9062-40C939394993}" type="presParOf" srcId="{5BDA8D13-42BB-4A74-A4FD-BA9FD3401D2E}" destId="{FAF0206A-CBFD-4879-8090-E8FD17725A9E}" srcOrd="0" destOrd="0" presId="urn:microsoft.com/office/officeart/2008/layout/VerticalCurvedList"/>
    <dgm:cxn modelId="{F40BA18B-B065-47FA-84EF-912995E2B6D4}" type="presParOf" srcId="{FAF0206A-CBFD-4879-8090-E8FD17725A9E}" destId="{9BB7089B-75DE-41A2-9410-87CC2AE63A0B}" srcOrd="0" destOrd="0" presId="urn:microsoft.com/office/officeart/2008/layout/VerticalCurvedList"/>
    <dgm:cxn modelId="{E215532D-DD29-4084-9FE6-BE5E5527F075}" type="presParOf" srcId="{FAF0206A-CBFD-4879-8090-E8FD17725A9E}" destId="{9B753B0C-F39E-47F9-82F7-AF55D8719868}" srcOrd="1" destOrd="0" presId="urn:microsoft.com/office/officeart/2008/layout/VerticalCurvedList"/>
    <dgm:cxn modelId="{D2042F19-2EC9-4B57-A964-33C7415FFAB0}" type="presParOf" srcId="{FAF0206A-CBFD-4879-8090-E8FD17725A9E}" destId="{A63902FE-35D8-4916-B34B-F5061E575238}" srcOrd="2" destOrd="0" presId="urn:microsoft.com/office/officeart/2008/layout/VerticalCurvedList"/>
    <dgm:cxn modelId="{5E009D9D-1974-4ACF-BCC6-A40D3C907909}" type="presParOf" srcId="{FAF0206A-CBFD-4879-8090-E8FD17725A9E}" destId="{CEA90226-6A1C-4793-B1B0-3393E6D8B5BB}" srcOrd="3" destOrd="0" presId="urn:microsoft.com/office/officeart/2008/layout/VerticalCurvedList"/>
    <dgm:cxn modelId="{58EA318A-64ED-4BBC-98BD-2CF7FA7966CB}" type="presParOf" srcId="{5BDA8D13-42BB-4A74-A4FD-BA9FD3401D2E}" destId="{5BBD82A9-F5F7-46DA-9095-36FFBF47A286}" srcOrd="1" destOrd="0" presId="urn:microsoft.com/office/officeart/2008/layout/VerticalCurvedList"/>
    <dgm:cxn modelId="{ED216680-4B25-4959-8E4B-73DA3370191B}" type="presParOf" srcId="{5BDA8D13-42BB-4A74-A4FD-BA9FD3401D2E}" destId="{292DB42D-0C87-4373-B593-20420B818C39}" srcOrd="2" destOrd="0" presId="urn:microsoft.com/office/officeart/2008/layout/VerticalCurvedList"/>
    <dgm:cxn modelId="{571253C6-4C98-4493-B04C-3284FB5074B4}" type="presParOf" srcId="{292DB42D-0C87-4373-B593-20420B818C39}" destId="{68F1E6B6-4094-4F97-AAA4-5A90B7E9829E}" srcOrd="0" destOrd="0" presId="urn:microsoft.com/office/officeart/2008/layout/VerticalCurvedList"/>
    <dgm:cxn modelId="{EE21B496-1E81-429E-A92B-AAEFB2C77BF3}" type="presParOf" srcId="{5BDA8D13-42BB-4A74-A4FD-BA9FD3401D2E}" destId="{693B5299-9E8E-48D6-ABE4-B0A3BF2831A2}" srcOrd="3" destOrd="0" presId="urn:microsoft.com/office/officeart/2008/layout/VerticalCurvedList"/>
    <dgm:cxn modelId="{14391ABD-7ECD-43E6-9EA6-1F9BCE1C9A5C}" type="presParOf" srcId="{5BDA8D13-42BB-4A74-A4FD-BA9FD3401D2E}" destId="{23120553-8958-40DD-89BF-8A3A6DDE4DA0}" srcOrd="4" destOrd="0" presId="urn:microsoft.com/office/officeart/2008/layout/VerticalCurvedList"/>
    <dgm:cxn modelId="{30698224-FF10-408F-9E12-241817EF4121}" type="presParOf" srcId="{23120553-8958-40DD-89BF-8A3A6DDE4DA0}" destId="{FD360E83-2D3B-4075-A867-64FB04520121}" srcOrd="0" destOrd="0" presId="urn:microsoft.com/office/officeart/2008/layout/VerticalCurvedList"/>
    <dgm:cxn modelId="{6E330BD5-4521-4624-B4C4-BBF343330B44}" type="presParOf" srcId="{5BDA8D13-42BB-4A74-A4FD-BA9FD3401D2E}" destId="{E8875172-E052-408A-8F48-519BF69C8949}" srcOrd="5" destOrd="0" presId="urn:microsoft.com/office/officeart/2008/layout/VerticalCurvedList"/>
    <dgm:cxn modelId="{30E73CF5-59D3-4223-BD0D-9848564BB069}" type="presParOf" srcId="{5BDA8D13-42BB-4A74-A4FD-BA9FD3401D2E}" destId="{064395E9-72AF-4999-B34E-EA91E5937BD1}" srcOrd="6" destOrd="0" presId="urn:microsoft.com/office/officeart/2008/layout/VerticalCurvedList"/>
    <dgm:cxn modelId="{9CDB20CE-DE08-4415-AB94-A2FE4A34602B}" type="presParOf" srcId="{064395E9-72AF-4999-B34E-EA91E5937BD1}" destId="{92802CED-62CF-44A3-AFD2-72B8C30789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14E96-EC15-43DD-89A2-7994D4B98338}">
      <dsp:nvSpPr>
        <dsp:cNvPr id="0" name=""/>
        <dsp:cNvSpPr/>
      </dsp:nvSpPr>
      <dsp:spPr>
        <a:xfrm>
          <a:off x="944" y="958"/>
          <a:ext cx="8227711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recommended as a best practice</a:t>
          </a:r>
          <a:endParaRPr lang="en-US" sz="4600" kern="1200" dirty="0"/>
        </a:p>
      </dsp:txBody>
      <dsp:txXfrm>
        <a:off x="42305" y="42319"/>
        <a:ext cx="8144989" cy="1329431"/>
      </dsp:txXfrm>
    </dsp:sp>
    <dsp:sp modelId="{9D2C5259-D1C5-46BB-BD06-63695BBC89DE}">
      <dsp:nvSpPr>
        <dsp:cNvPr id="0" name=""/>
        <dsp:cNvSpPr/>
      </dsp:nvSpPr>
      <dsp:spPr>
        <a:xfrm>
          <a:off x="944" y="1556904"/>
          <a:ext cx="537459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supported by about 100 years of </a:t>
          </a:r>
          <a:r>
            <a:rPr lang="en-US" sz="3700" kern="1200" dirty="0" smtClean="0"/>
            <a:t>research: </a:t>
          </a:r>
          <a:endParaRPr lang="en-US" sz="3700" kern="1200" dirty="0"/>
        </a:p>
      </dsp:txBody>
      <dsp:txXfrm>
        <a:off x="42305" y="1598265"/>
        <a:ext cx="5291873" cy="1329431"/>
      </dsp:txXfrm>
    </dsp:sp>
    <dsp:sp modelId="{8487C6B1-EB03-4577-A357-135E784EE980}">
      <dsp:nvSpPr>
        <dsp:cNvPr id="0" name=""/>
        <dsp:cNvSpPr/>
      </dsp:nvSpPr>
      <dsp:spPr>
        <a:xfrm>
          <a:off x="944" y="3112851"/>
          <a:ext cx="263202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psychology of learning</a:t>
          </a:r>
          <a:endParaRPr lang="en-US" sz="2900" kern="1200" dirty="0"/>
        </a:p>
      </dsp:txBody>
      <dsp:txXfrm>
        <a:off x="42305" y="3154212"/>
        <a:ext cx="2549303" cy="1329431"/>
      </dsp:txXfrm>
    </dsp:sp>
    <dsp:sp modelId="{414308C0-48BB-4867-97F3-7C0E73F74DF6}">
      <dsp:nvSpPr>
        <dsp:cNvPr id="0" name=""/>
        <dsp:cNvSpPr/>
      </dsp:nvSpPr>
      <dsp:spPr>
        <a:xfrm>
          <a:off x="2743514" y="3112851"/>
          <a:ext cx="263202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cognitive neuro-sciences</a:t>
          </a:r>
          <a:endParaRPr lang="en-US" sz="2900" kern="1200" dirty="0"/>
        </a:p>
      </dsp:txBody>
      <dsp:txXfrm>
        <a:off x="2784875" y="3154212"/>
        <a:ext cx="2549303" cy="1329431"/>
      </dsp:txXfrm>
    </dsp:sp>
    <dsp:sp modelId="{02D1483C-696D-4355-A7D9-9CCAE181E794}">
      <dsp:nvSpPr>
        <dsp:cNvPr id="0" name=""/>
        <dsp:cNvSpPr/>
      </dsp:nvSpPr>
      <dsp:spPr>
        <a:xfrm>
          <a:off x="5596630" y="1556904"/>
          <a:ext cx="263202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movement in higher education</a:t>
          </a:r>
          <a:endParaRPr lang="en-US" sz="2800" kern="1200" dirty="0"/>
        </a:p>
      </dsp:txBody>
      <dsp:txXfrm>
        <a:off x="5637991" y="1598265"/>
        <a:ext cx="2549303" cy="1329431"/>
      </dsp:txXfrm>
    </dsp:sp>
    <dsp:sp modelId="{265C7F22-F20C-45D4-9531-861075ABD0FC}">
      <dsp:nvSpPr>
        <dsp:cNvPr id="0" name=""/>
        <dsp:cNvSpPr/>
      </dsp:nvSpPr>
      <dsp:spPr>
        <a:xfrm>
          <a:off x="5596630" y="3112851"/>
          <a:ext cx="263202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almost 20 years old</a:t>
          </a:r>
          <a:endParaRPr lang="en-US" sz="2800" kern="1200" dirty="0"/>
        </a:p>
      </dsp:txBody>
      <dsp:txXfrm>
        <a:off x="5637991" y="3154212"/>
        <a:ext cx="2549303" cy="13294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DFF27-AD4E-4E9D-9DEB-CF1CA708F8BB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100" kern="1200" dirty="0" smtClean="0"/>
            <a:t>Level 4 </a:t>
          </a:r>
          <a:endParaRPr lang="en-US" sz="5100" kern="1200" dirty="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100" kern="1200" dirty="0" smtClean="0"/>
            <a:t>Level 3</a:t>
          </a:r>
          <a:endParaRPr lang="en-US" sz="5100" kern="1200" dirty="0"/>
        </a:p>
      </dsp:txBody>
      <dsp:txXfrm>
        <a:off x="3291839" y="269889"/>
        <a:ext cx="4129750" cy="1616020"/>
      </dsp:txXfrm>
    </dsp:sp>
    <dsp:sp modelId="{E21C2D54-592B-4D67-A1A5-B02DFEE70428}">
      <dsp:nvSpPr>
        <dsp:cNvPr id="0" name=""/>
        <dsp:cNvSpPr/>
      </dsp:nvSpPr>
      <dsp:spPr>
        <a:xfrm>
          <a:off x="0" y="76203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Learning- centered</a:t>
          </a:r>
          <a:endParaRPr lang="en-US" sz="4700" kern="1200" dirty="0"/>
        </a:p>
      </dsp:txBody>
      <dsp:txXfrm>
        <a:off x="105183" y="181386"/>
        <a:ext cx="3081474" cy="1944328"/>
      </dsp:txXfrm>
    </dsp:sp>
    <dsp:sp modelId="{D2D4FE60-3BA1-4C03-932F-72308D85EA42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100" kern="1200" dirty="0" smtClean="0"/>
            <a:t>Level 2</a:t>
          </a:r>
          <a:endParaRPr lang="en-US" sz="5100" kern="1200" dirty="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100" kern="1200" dirty="0" smtClean="0"/>
            <a:t>Level 1</a:t>
          </a:r>
          <a:endParaRPr lang="en-US" sz="5100" kern="1200" dirty="0"/>
        </a:p>
      </dsp:txBody>
      <dsp:txXfrm>
        <a:off x="3291839" y="2640053"/>
        <a:ext cx="4129750" cy="1616020"/>
      </dsp:txXfrm>
    </dsp:sp>
    <dsp:sp modelId="{35046B77-4F21-4D65-B88D-F9B5B718A651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Instructor- centered</a:t>
          </a:r>
          <a:endParaRPr lang="en-US" sz="4700" kern="1200" dirty="0"/>
        </a:p>
      </dsp:txBody>
      <dsp:txXfrm>
        <a:off x="105183" y="2475899"/>
        <a:ext cx="3081474" cy="19443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2887A-E192-499B-9F41-1908F9F7D036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?</a:t>
          </a:r>
          <a:endParaRPr lang="en-US" sz="3200" kern="1200" dirty="0"/>
        </a:p>
      </dsp:txBody>
      <dsp:txXfrm rot="-5400000">
        <a:off x="1" y="573596"/>
        <a:ext cx="1146297" cy="491270"/>
      </dsp:txXfrm>
    </dsp:sp>
    <dsp:sp modelId="{2E4F9E84-AE6F-4BB8-8018-102F3F56B64F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About what is learning-centered teaching?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How I defined components?</a:t>
          </a:r>
          <a:endParaRPr lang="en-US" sz="2900" kern="1200" dirty="0"/>
        </a:p>
      </dsp:txBody>
      <dsp:txXfrm rot="-5400000">
        <a:off x="1146298" y="52408"/>
        <a:ext cx="7031341" cy="960496"/>
      </dsp:txXfrm>
    </dsp:sp>
    <dsp:sp modelId="{17A6B327-02D1-4E8A-B6E6-F1F526076C9C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?</a:t>
          </a:r>
          <a:endParaRPr lang="en-US" sz="3200" kern="1200" dirty="0"/>
        </a:p>
      </dsp:txBody>
      <dsp:txXfrm rot="-5400000">
        <a:off x="1" y="2017346"/>
        <a:ext cx="1146297" cy="491270"/>
      </dsp:txXfrm>
    </dsp:sp>
    <dsp:sp modelId="{7FCCFECD-E87C-4391-816D-8B70B3A03E6B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Use of rubrics?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How to score using rubrics?</a:t>
          </a:r>
          <a:endParaRPr lang="en-US" sz="2900" kern="1200" dirty="0"/>
        </a:p>
      </dsp:txBody>
      <dsp:txXfrm rot="-5400000">
        <a:off x="1146298" y="1496158"/>
        <a:ext cx="7031341" cy="960496"/>
      </dsp:txXfrm>
    </dsp:sp>
    <dsp:sp modelId="{93827ECB-15A5-4D40-9CC5-4BEB3C3F44D9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?</a:t>
          </a:r>
          <a:endParaRPr lang="en-US" sz="3200" kern="1200" dirty="0"/>
        </a:p>
      </dsp:txBody>
      <dsp:txXfrm rot="-5400000">
        <a:off x="1" y="3461096"/>
        <a:ext cx="1146297" cy="491270"/>
      </dsp:txXfrm>
    </dsp:sp>
    <dsp:sp modelId="{387982DC-1093-40B0-AFC8-FB398A1004BB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Data collection?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Data analysis?</a:t>
          </a:r>
          <a:endParaRPr lang="en-US" sz="2900" kern="1200" dirty="0"/>
        </a:p>
      </dsp:txBody>
      <dsp:txXfrm rot="-5400000">
        <a:off x="1146298" y="2939908"/>
        <a:ext cx="7031341" cy="9604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E1859-2C13-4C25-97A9-BA01BD5C2CA1}">
      <dsp:nvSpPr>
        <dsp:cNvPr id="0" name=""/>
        <dsp:cNvSpPr/>
      </dsp:nvSpPr>
      <dsp:spPr>
        <a:xfrm>
          <a:off x="3362352" y="143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goals</a:t>
          </a:r>
          <a:endParaRPr lang="en-US" sz="2400" kern="1200" dirty="0"/>
        </a:p>
      </dsp:txBody>
      <dsp:txXfrm>
        <a:off x="3562434" y="200225"/>
        <a:ext cx="966078" cy="966078"/>
      </dsp:txXfrm>
    </dsp:sp>
    <dsp:sp modelId="{90F4B364-6F28-4E49-912F-460FD7B4C466}">
      <dsp:nvSpPr>
        <dsp:cNvPr id="0" name=""/>
        <dsp:cNvSpPr/>
      </dsp:nvSpPr>
      <dsp:spPr>
        <a:xfrm rot="2160000">
          <a:off x="4675214" y="1026762"/>
          <a:ext cx="3207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684403" y="1090703"/>
        <a:ext cx="224523" cy="276664"/>
      </dsp:txXfrm>
    </dsp:sp>
    <dsp:sp modelId="{31B952A9-0416-4663-AD12-27776E1FC2DD}">
      <dsp:nvSpPr>
        <dsp:cNvPr id="0" name=""/>
        <dsp:cNvSpPr/>
      </dsp:nvSpPr>
      <dsp:spPr>
        <a:xfrm>
          <a:off x="4884712" y="1206939"/>
          <a:ext cx="1643548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program</a:t>
          </a:r>
          <a:endParaRPr lang="en-US" sz="2400" kern="1200" dirty="0"/>
        </a:p>
      </dsp:txBody>
      <dsp:txXfrm>
        <a:off x="5125404" y="1407021"/>
        <a:ext cx="1162164" cy="966078"/>
      </dsp:txXfrm>
    </dsp:sp>
    <dsp:sp modelId="{D00C8290-EC12-4F8E-83CF-07F7AE7B8533}">
      <dsp:nvSpPr>
        <dsp:cNvPr id="0" name=""/>
        <dsp:cNvSpPr/>
      </dsp:nvSpPr>
      <dsp:spPr>
        <a:xfrm rot="6480000">
          <a:off x="5211512" y="2631075"/>
          <a:ext cx="358585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5281921" y="2672141"/>
        <a:ext cx="251010" cy="276664"/>
      </dsp:txXfrm>
    </dsp:sp>
    <dsp:sp modelId="{0A3D2097-4A6F-4D25-9244-A354A38A3257}">
      <dsp:nvSpPr>
        <dsp:cNvPr id="0" name=""/>
        <dsp:cNvSpPr/>
      </dsp:nvSpPr>
      <dsp:spPr>
        <a:xfrm>
          <a:off x="4388914" y="3159577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collect </a:t>
          </a:r>
          <a:r>
            <a:rPr lang="en-US" sz="2400" kern="1200" dirty="0" smtClean="0"/>
            <a:t>data</a:t>
          </a:r>
          <a:endParaRPr lang="en-US" sz="2400" kern="1200" dirty="0"/>
        </a:p>
      </dsp:txBody>
      <dsp:txXfrm>
        <a:off x="4588996" y="3359659"/>
        <a:ext cx="966078" cy="966078"/>
      </dsp:txXfrm>
    </dsp:sp>
    <dsp:sp modelId="{8846E0D0-5306-4ECA-A78D-01F2134DB3B5}">
      <dsp:nvSpPr>
        <dsp:cNvPr id="0" name=""/>
        <dsp:cNvSpPr/>
      </dsp:nvSpPr>
      <dsp:spPr>
        <a:xfrm rot="10799766">
          <a:off x="3833320" y="3612216"/>
          <a:ext cx="392620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3951106" y="3704433"/>
        <a:ext cx="274834" cy="276664"/>
      </dsp:txXfrm>
    </dsp:sp>
    <dsp:sp modelId="{8D5FB3F0-2BDC-4A23-B76D-9173BE07CD9B}">
      <dsp:nvSpPr>
        <dsp:cNvPr id="0" name=""/>
        <dsp:cNvSpPr/>
      </dsp:nvSpPr>
      <dsp:spPr>
        <a:xfrm>
          <a:off x="2281879" y="3159720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report </a:t>
          </a:r>
          <a:r>
            <a:rPr lang="en-US" sz="2400" kern="1200" dirty="0" smtClean="0"/>
            <a:t>out</a:t>
          </a:r>
          <a:endParaRPr lang="en-US" sz="2400" kern="1200" dirty="0"/>
        </a:p>
      </dsp:txBody>
      <dsp:txXfrm>
        <a:off x="2481961" y="3359802"/>
        <a:ext cx="966078" cy="966078"/>
      </dsp:txXfrm>
    </dsp:sp>
    <dsp:sp modelId="{A4E856D5-9EEE-4FC1-B1C1-43A504D8F5B1}">
      <dsp:nvSpPr>
        <dsp:cNvPr id="0" name=""/>
        <dsp:cNvSpPr/>
      </dsp:nvSpPr>
      <dsp:spPr>
        <a:xfrm rot="15206602">
          <a:off x="2499782" y="2645545"/>
          <a:ext cx="355633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2568328" y="2788899"/>
        <a:ext cx="248943" cy="276664"/>
      </dsp:txXfrm>
    </dsp:sp>
    <dsp:sp modelId="{60BA520D-B293-41B7-A98E-A252F207C863}">
      <dsp:nvSpPr>
        <dsp:cNvPr id="0" name=""/>
        <dsp:cNvSpPr/>
      </dsp:nvSpPr>
      <dsp:spPr>
        <a:xfrm>
          <a:off x="1701339" y="1206939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use data to </a:t>
          </a:r>
          <a:r>
            <a:rPr lang="en-US" sz="2400" kern="1200" dirty="0" smtClean="0"/>
            <a:t>plan</a:t>
          </a:r>
          <a:endParaRPr lang="en-US" sz="2400" kern="1200" dirty="0"/>
        </a:p>
      </dsp:txBody>
      <dsp:txXfrm>
        <a:off x="1901421" y="1407021"/>
        <a:ext cx="966078" cy="966078"/>
      </dsp:txXfrm>
    </dsp:sp>
    <dsp:sp modelId="{DBE335CB-BFB1-4720-8044-614394E53193}">
      <dsp:nvSpPr>
        <dsp:cNvPr id="0" name=""/>
        <dsp:cNvSpPr/>
      </dsp:nvSpPr>
      <dsp:spPr>
        <a:xfrm rot="19440000">
          <a:off x="3024607" y="106216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3035036" y="1186483"/>
        <a:ext cx="254833" cy="2766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E3B6B-FBE3-449C-8A07-8BA86C519D2A}">
      <dsp:nvSpPr>
        <dsp:cNvPr id="0" name=""/>
        <dsp:cNvSpPr/>
      </dsp:nvSpPr>
      <dsp:spPr>
        <a:xfrm>
          <a:off x="3352803" y="0"/>
          <a:ext cx="1543908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goal: teach </a:t>
          </a:r>
          <a:r>
            <a:rPr lang="en-US" sz="2400" b="0" kern="1200" dirty="0"/>
            <a:t>using </a:t>
          </a:r>
          <a:r>
            <a:rPr lang="en-US" sz="2400" b="0" kern="1200" dirty="0" smtClean="0"/>
            <a:t>lct</a:t>
          </a:r>
          <a:endParaRPr lang="en-US" sz="2400" b="0" kern="1200" dirty="0"/>
        </a:p>
      </dsp:txBody>
      <dsp:txXfrm>
        <a:off x="3578903" y="200082"/>
        <a:ext cx="1091708" cy="966078"/>
      </dsp:txXfrm>
    </dsp:sp>
    <dsp:sp modelId="{399912B2-51F3-430B-BE09-C080C2F239C1}">
      <dsp:nvSpPr>
        <dsp:cNvPr id="0" name=""/>
        <dsp:cNvSpPr/>
      </dsp:nvSpPr>
      <dsp:spPr>
        <a:xfrm rot="2238547">
          <a:off x="4766991" y="1037769"/>
          <a:ext cx="251399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774707" y="1107133"/>
        <a:ext cx="175979" cy="276664"/>
      </dsp:txXfrm>
    </dsp:sp>
    <dsp:sp modelId="{DD4AB8E9-CF9C-4371-9BB0-A1505F957588}">
      <dsp:nvSpPr>
        <dsp:cNvPr id="0" name=""/>
        <dsp:cNvSpPr/>
      </dsp:nvSpPr>
      <dsp:spPr>
        <a:xfrm>
          <a:off x="4890962" y="1160924"/>
          <a:ext cx="1635214" cy="1458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educate</a:t>
          </a:r>
          <a:endParaRPr lang="en-US" sz="2400" kern="1200" dirty="0"/>
        </a:p>
      </dsp:txBody>
      <dsp:txXfrm>
        <a:off x="5130434" y="1374483"/>
        <a:ext cx="1156270" cy="1031154"/>
      </dsp:txXfrm>
    </dsp:sp>
    <dsp:sp modelId="{C9C2A4FF-13F3-4268-BEDA-7D923C68A19F}">
      <dsp:nvSpPr>
        <dsp:cNvPr id="0" name=""/>
        <dsp:cNvSpPr/>
      </dsp:nvSpPr>
      <dsp:spPr>
        <a:xfrm rot="6480000">
          <a:off x="5218141" y="2652107"/>
          <a:ext cx="335826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5284081" y="2696419"/>
        <a:ext cx="235078" cy="276664"/>
      </dsp:txXfrm>
    </dsp:sp>
    <dsp:sp modelId="{36F95290-D20B-4CB9-9BB1-D554E861169D}">
      <dsp:nvSpPr>
        <dsp:cNvPr id="0" name=""/>
        <dsp:cNvSpPr/>
      </dsp:nvSpPr>
      <dsp:spPr>
        <a:xfrm>
          <a:off x="4390998" y="3159577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58 faculty</a:t>
          </a:r>
          <a:endParaRPr lang="en-US" sz="2400" kern="1200" dirty="0"/>
        </a:p>
      </dsp:txBody>
      <dsp:txXfrm>
        <a:off x="4591080" y="3359659"/>
        <a:ext cx="966078" cy="966078"/>
      </dsp:txXfrm>
    </dsp:sp>
    <dsp:sp modelId="{02EA3312-C308-43A0-9A2C-164953CF2D57}">
      <dsp:nvSpPr>
        <dsp:cNvPr id="0" name=""/>
        <dsp:cNvSpPr/>
      </dsp:nvSpPr>
      <dsp:spPr>
        <a:xfrm rot="10858951">
          <a:off x="3956789" y="3595615"/>
          <a:ext cx="306940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4048864" y="3688625"/>
        <a:ext cx="214858" cy="276664"/>
      </dsp:txXfrm>
    </dsp:sp>
    <dsp:sp modelId="{D4F184C4-4A0F-428F-85F0-6EC8793A9AB3}">
      <dsp:nvSpPr>
        <dsp:cNvPr id="0" name=""/>
        <dsp:cNvSpPr/>
      </dsp:nvSpPr>
      <dsp:spPr>
        <a:xfrm>
          <a:off x="2209801" y="3124195"/>
          <a:ext cx="1602410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discuss </a:t>
          </a:r>
          <a:r>
            <a:rPr lang="en-US" sz="2400" kern="1200" dirty="0" smtClean="0"/>
            <a:t>findings</a:t>
          </a:r>
          <a:endParaRPr lang="en-US" sz="2400" kern="1200" dirty="0"/>
        </a:p>
      </dsp:txBody>
      <dsp:txXfrm>
        <a:off x="2444469" y="3324277"/>
        <a:ext cx="1133074" cy="966078"/>
      </dsp:txXfrm>
    </dsp:sp>
    <dsp:sp modelId="{DE3BB3FD-1D90-4D5D-81C0-D86400C9606D}">
      <dsp:nvSpPr>
        <dsp:cNvPr id="0" name=""/>
        <dsp:cNvSpPr/>
      </dsp:nvSpPr>
      <dsp:spPr>
        <a:xfrm rot="15117553">
          <a:off x="2530469" y="2622940"/>
          <a:ext cx="339741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2597212" y="2763617"/>
        <a:ext cx="237819" cy="276664"/>
      </dsp:txXfrm>
    </dsp:sp>
    <dsp:sp modelId="{48432C4C-2C4E-443F-9709-DD8B9CA9D90D}">
      <dsp:nvSpPr>
        <dsp:cNvPr id="0" name=""/>
        <dsp:cNvSpPr/>
      </dsp:nvSpPr>
      <dsp:spPr>
        <a:xfrm>
          <a:off x="1703422" y="1206939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use </a:t>
          </a:r>
          <a:r>
            <a:rPr lang="en-US" sz="2400" kern="1200" dirty="0" smtClean="0"/>
            <a:t>data</a:t>
          </a:r>
          <a:endParaRPr lang="en-US" sz="2400" kern="1200" dirty="0"/>
        </a:p>
      </dsp:txBody>
      <dsp:txXfrm>
        <a:off x="1903504" y="1407021"/>
        <a:ext cx="966078" cy="966078"/>
      </dsp:txXfrm>
    </dsp:sp>
    <dsp:sp modelId="{A65824AB-8338-4B02-81C6-2B1D3DB9F9AA}">
      <dsp:nvSpPr>
        <dsp:cNvPr id="0" name=""/>
        <dsp:cNvSpPr/>
      </dsp:nvSpPr>
      <dsp:spPr>
        <a:xfrm rot="19513534">
          <a:off x="3040184" y="1078010"/>
          <a:ext cx="367642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3050033" y="1201684"/>
        <a:ext cx="257349" cy="2766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E3B6B-FBE3-449C-8A07-8BA86C519D2A}">
      <dsp:nvSpPr>
        <dsp:cNvPr id="0" name=""/>
        <dsp:cNvSpPr/>
      </dsp:nvSpPr>
      <dsp:spPr>
        <a:xfrm>
          <a:off x="3352803" y="0"/>
          <a:ext cx="1543908" cy="136624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FF0000"/>
              </a:solidFill>
            </a:rPr>
            <a:t>goal: teach using lct</a:t>
          </a:r>
          <a:endParaRPr lang="en-US" sz="2400" b="0" kern="1200" dirty="0">
            <a:solidFill>
              <a:srgbClr val="FF0000"/>
            </a:solidFill>
          </a:endParaRPr>
        </a:p>
      </dsp:txBody>
      <dsp:txXfrm>
        <a:off x="3578903" y="200082"/>
        <a:ext cx="1091708" cy="966078"/>
      </dsp:txXfrm>
    </dsp:sp>
    <dsp:sp modelId="{399912B2-51F3-430B-BE09-C080C2F239C1}">
      <dsp:nvSpPr>
        <dsp:cNvPr id="0" name=""/>
        <dsp:cNvSpPr/>
      </dsp:nvSpPr>
      <dsp:spPr>
        <a:xfrm rot="2238547">
          <a:off x="4766991" y="1037769"/>
          <a:ext cx="251399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774707" y="1107133"/>
        <a:ext cx="175979" cy="276664"/>
      </dsp:txXfrm>
    </dsp:sp>
    <dsp:sp modelId="{DD4AB8E9-CF9C-4371-9BB0-A1505F957588}">
      <dsp:nvSpPr>
        <dsp:cNvPr id="0" name=""/>
        <dsp:cNvSpPr/>
      </dsp:nvSpPr>
      <dsp:spPr>
        <a:xfrm>
          <a:off x="4890962" y="1160924"/>
          <a:ext cx="1635214" cy="14582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educate</a:t>
          </a:r>
          <a:endParaRPr lang="en-US" sz="2400" kern="1200" dirty="0"/>
        </a:p>
      </dsp:txBody>
      <dsp:txXfrm>
        <a:off x="5130434" y="1374483"/>
        <a:ext cx="1156270" cy="1031154"/>
      </dsp:txXfrm>
    </dsp:sp>
    <dsp:sp modelId="{C9C2A4FF-13F3-4268-BEDA-7D923C68A19F}">
      <dsp:nvSpPr>
        <dsp:cNvPr id="0" name=""/>
        <dsp:cNvSpPr/>
      </dsp:nvSpPr>
      <dsp:spPr>
        <a:xfrm rot="6480000">
          <a:off x="5218141" y="2652107"/>
          <a:ext cx="335826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5284081" y="2696419"/>
        <a:ext cx="235078" cy="276664"/>
      </dsp:txXfrm>
    </dsp:sp>
    <dsp:sp modelId="{36F95290-D20B-4CB9-9BB1-D554E861169D}">
      <dsp:nvSpPr>
        <dsp:cNvPr id="0" name=""/>
        <dsp:cNvSpPr/>
      </dsp:nvSpPr>
      <dsp:spPr>
        <a:xfrm>
          <a:off x="4390998" y="3159577"/>
          <a:ext cx="1366242" cy="1366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58 faculty</a:t>
          </a:r>
          <a:endParaRPr lang="en-US" sz="2400" kern="1200" dirty="0"/>
        </a:p>
      </dsp:txBody>
      <dsp:txXfrm>
        <a:off x="4591080" y="3359659"/>
        <a:ext cx="966078" cy="966078"/>
      </dsp:txXfrm>
    </dsp:sp>
    <dsp:sp modelId="{02EA3312-C308-43A0-9A2C-164953CF2D57}">
      <dsp:nvSpPr>
        <dsp:cNvPr id="0" name=""/>
        <dsp:cNvSpPr/>
      </dsp:nvSpPr>
      <dsp:spPr>
        <a:xfrm rot="10858951">
          <a:off x="3956789" y="3595615"/>
          <a:ext cx="306940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4048864" y="3688625"/>
        <a:ext cx="214858" cy="276664"/>
      </dsp:txXfrm>
    </dsp:sp>
    <dsp:sp modelId="{D4F184C4-4A0F-428F-85F0-6EC8793A9AB3}">
      <dsp:nvSpPr>
        <dsp:cNvPr id="0" name=""/>
        <dsp:cNvSpPr/>
      </dsp:nvSpPr>
      <dsp:spPr>
        <a:xfrm>
          <a:off x="2209801" y="3124195"/>
          <a:ext cx="1602410" cy="1366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discuss </a:t>
          </a:r>
          <a:r>
            <a:rPr lang="en-US" sz="2400" kern="1200" dirty="0" smtClean="0"/>
            <a:t>findings</a:t>
          </a:r>
          <a:endParaRPr lang="en-US" sz="2400" kern="1200" dirty="0"/>
        </a:p>
      </dsp:txBody>
      <dsp:txXfrm>
        <a:off x="2444469" y="3324277"/>
        <a:ext cx="1133074" cy="966078"/>
      </dsp:txXfrm>
    </dsp:sp>
    <dsp:sp modelId="{DE3BB3FD-1D90-4D5D-81C0-D86400C9606D}">
      <dsp:nvSpPr>
        <dsp:cNvPr id="0" name=""/>
        <dsp:cNvSpPr/>
      </dsp:nvSpPr>
      <dsp:spPr>
        <a:xfrm rot="15117553">
          <a:off x="2530469" y="2622940"/>
          <a:ext cx="339741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2597212" y="2763617"/>
        <a:ext cx="237819" cy="276664"/>
      </dsp:txXfrm>
    </dsp:sp>
    <dsp:sp modelId="{48432C4C-2C4E-443F-9709-DD8B9CA9D90D}">
      <dsp:nvSpPr>
        <dsp:cNvPr id="0" name=""/>
        <dsp:cNvSpPr/>
      </dsp:nvSpPr>
      <dsp:spPr>
        <a:xfrm>
          <a:off x="1703422" y="1206939"/>
          <a:ext cx="1366242" cy="1366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use </a:t>
          </a:r>
          <a:r>
            <a:rPr lang="en-US" sz="2400" kern="1200" dirty="0" smtClean="0"/>
            <a:t>data</a:t>
          </a:r>
          <a:endParaRPr lang="en-US" sz="2400" kern="1200" dirty="0"/>
        </a:p>
      </dsp:txBody>
      <dsp:txXfrm>
        <a:off x="1903504" y="1407021"/>
        <a:ext cx="966078" cy="966078"/>
      </dsp:txXfrm>
    </dsp:sp>
    <dsp:sp modelId="{A65824AB-8338-4B02-81C6-2B1D3DB9F9AA}">
      <dsp:nvSpPr>
        <dsp:cNvPr id="0" name=""/>
        <dsp:cNvSpPr/>
      </dsp:nvSpPr>
      <dsp:spPr>
        <a:xfrm rot="19513534">
          <a:off x="3040184" y="1078010"/>
          <a:ext cx="367642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3050033" y="1201684"/>
        <a:ext cx="257349" cy="2766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E3B6B-FBE3-449C-8A07-8BA86C519D2A}">
      <dsp:nvSpPr>
        <dsp:cNvPr id="0" name=""/>
        <dsp:cNvSpPr/>
      </dsp:nvSpPr>
      <dsp:spPr>
        <a:xfrm>
          <a:off x="3352803" y="0"/>
          <a:ext cx="1543908" cy="136624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goal: teach using lct</a:t>
          </a:r>
          <a:endParaRPr lang="en-US" sz="2400" b="0" kern="1200" dirty="0">
            <a:solidFill>
              <a:schemeClr val="tx1"/>
            </a:solidFill>
          </a:endParaRPr>
        </a:p>
      </dsp:txBody>
      <dsp:txXfrm>
        <a:off x="3578903" y="200082"/>
        <a:ext cx="1091708" cy="966078"/>
      </dsp:txXfrm>
    </dsp:sp>
    <dsp:sp modelId="{399912B2-51F3-430B-BE09-C080C2F239C1}">
      <dsp:nvSpPr>
        <dsp:cNvPr id="0" name=""/>
        <dsp:cNvSpPr/>
      </dsp:nvSpPr>
      <dsp:spPr>
        <a:xfrm rot="2238547">
          <a:off x="4766991" y="1037769"/>
          <a:ext cx="251399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774707" y="1107133"/>
        <a:ext cx="175979" cy="276664"/>
      </dsp:txXfrm>
    </dsp:sp>
    <dsp:sp modelId="{DD4AB8E9-CF9C-4371-9BB0-A1505F957588}">
      <dsp:nvSpPr>
        <dsp:cNvPr id="0" name=""/>
        <dsp:cNvSpPr/>
      </dsp:nvSpPr>
      <dsp:spPr>
        <a:xfrm>
          <a:off x="4890962" y="1160924"/>
          <a:ext cx="1635214" cy="145827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educate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5130434" y="1374483"/>
        <a:ext cx="1156270" cy="1031154"/>
      </dsp:txXfrm>
    </dsp:sp>
    <dsp:sp modelId="{C9C2A4FF-13F3-4268-BEDA-7D923C68A19F}">
      <dsp:nvSpPr>
        <dsp:cNvPr id="0" name=""/>
        <dsp:cNvSpPr/>
      </dsp:nvSpPr>
      <dsp:spPr>
        <a:xfrm rot="6480000">
          <a:off x="5218141" y="2652107"/>
          <a:ext cx="335826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5284081" y="2696419"/>
        <a:ext cx="235078" cy="276664"/>
      </dsp:txXfrm>
    </dsp:sp>
    <dsp:sp modelId="{36F95290-D20B-4CB9-9BB1-D554E861169D}">
      <dsp:nvSpPr>
        <dsp:cNvPr id="0" name=""/>
        <dsp:cNvSpPr/>
      </dsp:nvSpPr>
      <dsp:spPr>
        <a:xfrm>
          <a:off x="4390998" y="3159577"/>
          <a:ext cx="1366242" cy="1366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58 faculty</a:t>
          </a:r>
          <a:endParaRPr lang="en-US" sz="2400" kern="1200" dirty="0"/>
        </a:p>
      </dsp:txBody>
      <dsp:txXfrm>
        <a:off x="4591080" y="3359659"/>
        <a:ext cx="966078" cy="966078"/>
      </dsp:txXfrm>
    </dsp:sp>
    <dsp:sp modelId="{02EA3312-C308-43A0-9A2C-164953CF2D57}">
      <dsp:nvSpPr>
        <dsp:cNvPr id="0" name=""/>
        <dsp:cNvSpPr/>
      </dsp:nvSpPr>
      <dsp:spPr>
        <a:xfrm rot="10858951">
          <a:off x="3956789" y="3595615"/>
          <a:ext cx="306940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4048864" y="3688625"/>
        <a:ext cx="214858" cy="276664"/>
      </dsp:txXfrm>
    </dsp:sp>
    <dsp:sp modelId="{D4F184C4-4A0F-428F-85F0-6EC8793A9AB3}">
      <dsp:nvSpPr>
        <dsp:cNvPr id="0" name=""/>
        <dsp:cNvSpPr/>
      </dsp:nvSpPr>
      <dsp:spPr>
        <a:xfrm>
          <a:off x="2209801" y="3124195"/>
          <a:ext cx="1602410" cy="1366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discuss </a:t>
          </a:r>
          <a:r>
            <a:rPr lang="en-US" sz="2400" kern="1200" dirty="0" smtClean="0"/>
            <a:t>findings</a:t>
          </a:r>
          <a:endParaRPr lang="en-US" sz="2400" kern="1200" dirty="0"/>
        </a:p>
      </dsp:txBody>
      <dsp:txXfrm>
        <a:off x="2444469" y="3324277"/>
        <a:ext cx="1133074" cy="966078"/>
      </dsp:txXfrm>
    </dsp:sp>
    <dsp:sp modelId="{DE3BB3FD-1D90-4D5D-81C0-D86400C9606D}">
      <dsp:nvSpPr>
        <dsp:cNvPr id="0" name=""/>
        <dsp:cNvSpPr/>
      </dsp:nvSpPr>
      <dsp:spPr>
        <a:xfrm rot="15117553">
          <a:off x="2530469" y="2622940"/>
          <a:ext cx="339741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2597212" y="2763617"/>
        <a:ext cx="237819" cy="276664"/>
      </dsp:txXfrm>
    </dsp:sp>
    <dsp:sp modelId="{48432C4C-2C4E-443F-9709-DD8B9CA9D90D}">
      <dsp:nvSpPr>
        <dsp:cNvPr id="0" name=""/>
        <dsp:cNvSpPr/>
      </dsp:nvSpPr>
      <dsp:spPr>
        <a:xfrm>
          <a:off x="1703422" y="1206939"/>
          <a:ext cx="1366242" cy="1366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use </a:t>
          </a:r>
          <a:r>
            <a:rPr lang="en-US" sz="2400" kern="1200" dirty="0" smtClean="0"/>
            <a:t>data</a:t>
          </a:r>
          <a:endParaRPr lang="en-US" sz="2400" kern="1200" dirty="0"/>
        </a:p>
      </dsp:txBody>
      <dsp:txXfrm>
        <a:off x="1903504" y="1407021"/>
        <a:ext cx="966078" cy="966078"/>
      </dsp:txXfrm>
    </dsp:sp>
    <dsp:sp modelId="{A65824AB-8338-4B02-81C6-2B1D3DB9F9AA}">
      <dsp:nvSpPr>
        <dsp:cNvPr id="0" name=""/>
        <dsp:cNvSpPr/>
      </dsp:nvSpPr>
      <dsp:spPr>
        <a:xfrm rot="19513534">
          <a:off x="3040184" y="1078010"/>
          <a:ext cx="367642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3050033" y="1201684"/>
        <a:ext cx="257349" cy="27666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E3B6B-FBE3-449C-8A07-8BA86C519D2A}">
      <dsp:nvSpPr>
        <dsp:cNvPr id="0" name=""/>
        <dsp:cNvSpPr/>
      </dsp:nvSpPr>
      <dsp:spPr>
        <a:xfrm>
          <a:off x="3352803" y="0"/>
          <a:ext cx="1543908" cy="136624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goal: teach using lct</a:t>
          </a:r>
          <a:endParaRPr lang="en-US" sz="2400" b="0" kern="1200" dirty="0">
            <a:solidFill>
              <a:schemeClr val="tx1"/>
            </a:solidFill>
          </a:endParaRPr>
        </a:p>
      </dsp:txBody>
      <dsp:txXfrm>
        <a:off x="3578903" y="200082"/>
        <a:ext cx="1091708" cy="966078"/>
      </dsp:txXfrm>
    </dsp:sp>
    <dsp:sp modelId="{399912B2-51F3-430B-BE09-C080C2F239C1}">
      <dsp:nvSpPr>
        <dsp:cNvPr id="0" name=""/>
        <dsp:cNvSpPr/>
      </dsp:nvSpPr>
      <dsp:spPr>
        <a:xfrm rot="2238547">
          <a:off x="4766991" y="1037769"/>
          <a:ext cx="251399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774707" y="1107133"/>
        <a:ext cx="175979" cy="276664"/>
      </dsp:txXfrm>
    </dsp:sp>
    <dsp:sp modelId="{DD4AB8E9-CF9C-4371-9BB0-A1505F957588}">
      <dsp:nvSpPr>
        <dsp:cNvPr id="0" name=""/>
        <dsp:cNvSpPr/>
      </dsp:nvSpPr>
      <dsp:spPr>
        <a:xfrm>
          <a:off x="4890962" y="1160924"/>
          <a:ext cx="1635214" cy="145827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educate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130434" y="1374483"/>
        <a:ext cx="1156270" cy="1031154"/>
      </dsp:txXfrm>
    </dsp:sp>
    <dsp:sp modelId="{C9C2A4FF-13F3-4268-BEDA-7D923C68A19F}">
      <dsp:nvSpPr>
        <dsp:cNvPr id="0" name=""/>
        <dsp:cNvSpPr/>
      </dsp:nvSpPr>
      <dsp:spPr>
        <a:xfrm rot="6480000">
          <a:off x="5218141" y="2652107"/>
          <a:ext cx="335826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5284081" y="2696419"/>
        <a:ext cx="235078" cy="276664"/>
      </dsp:txXfrm>
    </dsp:sp>
    <dsp:sp modelId="{36F95290-D20B-4CB9-9BB1-D554E861169D}">
      <dsp:nvSpPr>
        <dsp:cNvPr id="0" name=""/>
        <dsp:cNvSpPr/>
      </dsp:nvSpPr>
      <dsp:spPr>
        <a:xfrm>
          <a:off x="4390998" y="3159577"/>
          <a:ext cx="1366242" cy="136624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58 faculty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4591080" y="3359659"/>
        <a:ext cx="966078" cy="966078"/>
      </dsp:txXfrm>
    </dsp:sp>
    <dsp:sp modelId="{02EA3312-C308-43A0-9A2C-164953CF2D57}">
      <dsp:nvSpPr>
        <dsp:cNvPr id="0" name=""/>
        <dsp:cNvSpPr/>
      </dsp:nvSpPr>
      <dsp:spPr>
        <a:xfrm rot="10858951">
          <a:off x="3956789" y="3595615"/>
          <a:ext cx="306940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4048864" y="3688625"/>
        <a:ext cx="214858" cy="276664"/>
      </dsp:txXfrm>
    </dsp:sp>
    <dsp:sp modelId="{D4F184C4-4A0F-428F-85F0-6EC8793A9AB3}">
      <dsp:nvSpPr>
        <dsp:cNvPr id="0" name=""/>
        <dsp:cNvSpPr/>
      </dsp:nvSpPr>
      <dsp:spPr>
        <a:xfrm>
          <a:off x="2209801" y="3124195"/>
          <a:ext cx="1602410" cy="1366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discuss </a:t>
          </a:r>
          <a:r>
            <a:rPr lang="en-US" sz="2400" kern="1200" dirty="0" smtClean="0"/>
            <a:t>findings</a:t>
          </a:r>
          <a:endParaRPr lang="en-US" sz="2400" kern="1200" dirty="0"/>
        </a:p>
      </dsp:txBody>
      <dsp:txXfrm>
        <a:off x="2444469" y="3324277"/>
        <a:ext cx="1133074" cy="966078"/>
      </dsp:txXfrm>
    </dsp:sp>
    <dsp:sp modelId="{DE3BB3FD-1D90-4D5D-81C0-D86400C9606D}">
      <dsp:nvSpPr>
        <dsp:cNvPr id="0" name=""/>
        <dsp:cNvSpPr/>
      </dsp:nvSpPr>
      <dsp:spPr>
        <a:xfrm rot="15117553">
          <a:off x="2530469" y="2622940"/>
          <a:ext cx="339741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2597212" y="2763617"/>
        <a:ext cx="237819" cy="276664"/>
      </dsp:txXfrm>
    </dsp:sp>
    <dsp:sp modelId="{48432C4C-2C4E-443F-9709-DD8B9CA9D90D}">
      <dsp:nvSpPr>
        <dsp:cNvPr id="0" name=""/>
        <dsp:cNvSpPr/>
      </dsp:nvSpPr>
      <dsp:spPr>
        <a:xfrm>
          <a:off x="1703422" y="1206939"/>
          <a:ext cx="1366242" cy="1366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use </a:t>
          </a:r>
          <a:r>
            <a:rPr lang="en-US" sz="2400" kern="1200" dirty="0" smtClean="0"/>
            <a:t>data</a:t>
          </a:r>
          <a:endParaRPr lang="en-US" sz="2400" kern="1200" dirty="0"/>
        </a:p>
      </dsp:txBody>
      <dsp:txXfrm>
        <a:off x="1903504" y="1407021"/>
        <a:ext cx="966078" cy="966078"/>
      </dsp:txXfrm>
    </dsp:sp>
    <dsp:sp modelId="{A65824AB-8338-4B02-81C6-2B1D3DB9F9AA}">
      <dsp:nvSpPr>
        <dsp:cNvPr id="0" name=""/>
        <dsp:cNvSpPr/>
      </dsp:nvSpPr>
      <dsp:spPr>
        <a:xfrm rot="19513534">
          <a:off x="3040184" y="1078010"/>
          <a:ext cx="367642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3050033" y="1201684"/>
        <a:ext cx="257349" cy="27666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9F6B-A6D5-49EA-A943-2893355F789E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2C34D-5DD7-4E35-B655-D2B9DFFD796D}">
      <dsp:nvSpPr>
        <dsp:cNvPr id="0" name=""/>
        <dsp:cNvSpPr/>
      </dsp:nvSpPr>
      <dsp:spPr>
        <a:xfrm>
          <a:off x="573892" y="304800"/>
          <a:ext cx="7655707" cy="696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62% of the components were used in a learning-centered way by  majority of the faculty</a:t>
          </a:r>
          <a:endParaRPr lang="en-US" sz="2100" kern="1200" dirty="0"/>
        </a:p>
      </dsp:txBody>
      <dsp:txXfrm>
        <a:off x="573892" y="304800"/>
        <a:ext cx="7655707" cy="696274"/>
      </dsp:txXfrm>
    </dsp:sp>
    <dsp:sp modelId="{299AD50D-A6E4-40E6-9215-0C810F7CAEE0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446AC-1537-4FA6-AC0D-248D05DC06E4}">
      <dsp:nvSpPr>
        <dsp:cNvPr id="0" name=""/>
        <dsp:cNvSpPr/>
      </dsp:nvSpPr>
      <dsp:spPr>
        <a:xfrm>
          <a:off x="910599" y="1392548"/>
          <a:ext cx="7256517" cy="696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Range of individual average scores from 1.76- 3.56</a:t>
          </a:r>
          <a:endParaRPr lang="en-US" sz="2100" kern="1200" dirty="0"/>
        </a:p>
      </dsp:txBody>
      <dsp:txXfrm>
        <a:off x="910599" y="1392548"/>
        <a:ext cx="7256517" cy="696274"/>
      </dsp:txXfrm>
    </dsp:sp>
    <dsp:sp modelId="{4FDF3A25-9564-4A4D-9D86-526C09FBA35B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2587E-02A7-4785-BE66-93FBF546322C}">
      <dsp:nvSpPr>
        <dsp:cNvPr id="0" name=""/>
        <dsp:cNvSpPr/>
      </dsp:nvSpPr>
      <dsp:spPr>
        <a:xfrm>
          <a:off x="910599" y="2437140"/>
          <a:ext cx="7256517" cy="696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Average score was 2.51 (in transition)</a:t>
          </a:r>
          <a:endParaRPr lang="en-US" sz="2100" kern="1200" dirty="0" smtClean="0"/>
        </a:p>
      </dsp:txBody>
      <dsp:txXfrm>
        <a:off x="910599" y="2437140"/>
        <a:ext cx="7256517" cy="696274"/>
      </dsp:txXfrm>
    </dsp:sp>
    <dsp:sp modelId="{285F18D4-79EC-4978-A9FB-518F0F5BF4FC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2AF51-8DBC-4D61-98F5-4B7843BBEEED}">
      <dsp:nvSpPr>
        <dsp:cNvPr id="0" name=""/>
        <dsp:cNvSpPr/>
      </dsp:nvSpPr>
      <dsp:spPr>
        <a:xfrm>
          <a:off x="838193" y="3505200"/>
          <a:ext cx="7002140" cy="649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Median and modal scores = 3 (higher level of transition)</a:t>
          </a:r>
          <a:endParaRPr lang="en-US" sz="2100" kern="1200" dirty="0"/>
        </a:p>
      </dsp:txBody>
      <dsp:txXfrm>
        <a:off x="838193" y="3505200"/>
        <a:ext cx="7002140" cy="649338"/>
      </dsp:txXfrm>
    </dsp:sp>
    <dsp:sp modelId="{694B1D71-93C0-43AA-A08E-9B7AB9E0AFFF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39520-BFB9-45F0-B4BE-82DDA9FAC750}">
      <dsp:nvSpPr>
        <dsp:cNvPr id="0" name=""/>
        <dsp:cNvSpPr/>
      </dsp:nvSpPr>
      <dsp:spPr>
        <a:xfrm>
          <a:off x="1" y="2481"/>
          <a:ext cx="5301823" cy="481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.</a:t>
          </a:r>
          <a:endParaRPr lang="en-US" sz="2200" kern="1200" dirty="0"/>
        </a:p>
      </dsp:txBody>
      <dsp:txXfrm>
        <a:off x="1" y="2481"/>
        <a:ext cx="5301823" cy="481983"/>
      </dsp:txXfrm>
    </dsp:sp>
    <dsp:sp modelId="{3A3CF60E-FAEF-42E8-8532-71C374EC0FF5}">
      <dsp:nvSpPr>
        <dsp:cNvPr id="0" name=""/>
        <dsp:cNvSpPr/>
      </dsp:nvSpPr>
      <dsp:spPr>
        <a:xfrm>
          <a:off x="1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2240E-C49C-442A-834A-5BAEE6B78472}">
      <dsp:nvSpPr>
        <dsp:cNvPr id="0" name=""/>
        <dsp:cNvSpPr/>
      </dsp:nvSpPr>
      <dsp:spPr>
        <a:xfrm>
          <a:off x="745202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8EBEB-519C-4D8A-BDF1-67F316EDEADB}">
      <dsp:nvSpPr>
        <dsp:cNvPr id="0" name=""/>
        <dsp:cNvSpPr/>
      </dsp:nvSpPr>
      <dsp:spPr>
        <a:xfrm>
          <a:off x="1490992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BBEE4-FD55-40D1-BF6B-65B38C09BCA3}">
      <dsp:nvSpPr>
        <dsp:cNvPr id="0" name=""/>
        <dsp:cNvSpPr/>
      </dsp:nvSpPr>
      <dsp:spPr>
        <a:xfrm>
          <a:off x="2236193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35588-0B4F-49BF-B129-D65383D4C8B8}">
      <dsp:nvSpPr>
        <dsp:cNvPr id="0" name=""/>
        <dsp:cNvSpPr/>
      </dsp:nvSpPr>
      <dsp:spPr>
        <a:xfrm>
          <a:off x="2981982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2F568-F893-4164-A24F-931012025ECF}">
      <dsp:nvSpPr>
        <dsp:cNvPr id="0" name=""/>
        <dsp:cNvSpPr/>
      </dsp:nvSpPr>
      <dsp:spPr>
        <a:xfrm>
          <a:off x="3727183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339AC-BA30-4C43-B4DC-EC5BCC8DF185}">
      <dsp:nvSpPr>
        <dsp:cNvPr id="0" name=""/>
        <dsp:cNvSpPr/>
      </dsp:nvSpPr>
      <dsp:spPr>
        <a:xfrm>
          <a:off x="4472973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D8B5B-4441-4B89-A6B8-62F9EA650EBA}">
      <dsp:nvSpPr>
        <dsp:cNvPr id="0" name=""/>
        <dsp:cNvSpPr/>
      </dsp:nvSpPr>
      <dsp:spPr>
        <a:xfrm>
          <a:off x="1" y="582647"/>
          <a:ext cx="5370747" cy="785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 components used in learning centered ways by about 90% of the faculty</a:t>
          </a:r>
          <a:endParaRPr lang="en-US" sz="2200" kern="1200" dirty="0"/>
        </a:p>
      </dsp:txBody>
      <dsp:txXfrm>
        <a:off x="1" y="582647"/>
        <a:ext cx="5370747" cy="785455"/>
      </dsp:txXfrm>
    </dsp:sp>
    <dsp:sp modelId="{66BD0545-4FF0-4D40-BE00-98672A27AB42}">
      <dsp:nvSpPr>
        <dsp:cNvPr id="0" name=""/>
        <dsp:cNvSpPr/>
      </dsp:nvSpPr>
      <dsp:spPr>
        <a:xfrm>
          <a:off x="1" y="1531079"/>
          <a:ext cx="5301823" cy="481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.</a:t>
          </a:r>
          <a:endParaRPr lang="en-US" sz="2200" kern="1200" dirty="0"/>
        </a:p>
      </dsp:txBody>
      <dsp:txXfrm>
        <a:off x="1" y="1531079"/>
        <a:ext cx="5301823" cy="481983"/>
      </dsp:txXfrm>
    </dsp:sp>
    <dsp:sp modelId="{92FE1E89-5230-453B-9A35-0299FBC69153}">
      <dsp:nvSpPr>
        <dsp:cNvPr id="0" name=""/>
        <dsp:cNvSpPr/>
      </dsp:nvSpPr>
      <dsp:spPr>
        <a:xfrm>
          <a:off x="1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BB5F2-B130-42EE-93DB-7EE529476997}">
      <dsp:nvSpPr>
        <dsp:cNvPr id="0" name=""/>
        <dsp:cNvSpPr/>
      </dsp:nvSpPr>
      <dsp:spPr>
        <a:xfrm>
          <a:off x="745202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E31AF-7CCB-4ABC-AA01-07E41C7649BC}">
      <dsp:nvSpPr>
        <dsp:cNvPr id="0" name=""/>
        <dsp:cNvSpPr/>
      </dsp:nvSpPr>
      <dsp:spPr>
        <a:xfrm>
          <a:off x="1490992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AED17-4706-4EE9-A0D7-81A443229BEB}">
      <dsp:nvSpPr>
        <dsp:cNvPr id="0" name=""/>
        <dsp:cNvSpPr/>
      </dsp:nvSpPr>
      <dsp:spPr>
        <a:xfrm>
          <a:off x="2236193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09335-5CCB-48FA-8431-E477680A89DA}">
      <dsp:nvSpPr>
        <dsp:cNvPr id="0" name=""/>
        <dsp:cNvSpPr/>
      </dsp:nvSpPr>
      <dsp:spPr>
        <a:xfrm>
          <a:off x="2981982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44B1C-C142-4C01-93BC-9BC8C0369BE6}">
      <dsp:nvSpPr>
        <dsp:cNvPr id="0" name=""/>
        <dsp:cNvSpPr/>
      </dsp:nvSpPr>
      <dsp:spPr>
        <a:xfrm>
          <a:off x="3727183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CF91F-0AD6-4518-A4B5-4B329D53ADE2}">
      <dsp:nvSpPr>
        <dsp:cNvPr id="0" name=""/>
        <dsp:cNvSpPr/>
      </dsp:nvSpPr>
      <dsp:spPr>
        <a:xfrm>
          <a:off x="4472973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222E8-3604-4F0C-9BE0-43E5F6DC9143}">
      <dsp:nvSpPr>
        <dsp:cNvPr id="0" name=""/>
        <dsp:cNvSpPr/>
      </dsp:nvSpPr>
      <dsp:spPr>
        <a:xfrm>
          <a:off x="1" y="2111245"/>
          <a:ext cx="5370747" cy="785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 components were used by less than 30% of the faculty </a:t>
          </a:r>
          <a:endParaRPr lang="en-US" sz="2200" kern="1200" dirty="0"/>
        </a:p>
      </dsp:txBody>
      <dsp:txXfrm>
        <a:off x="1" y="2111245"/>
        <a:ext cx="5370747" cy="785455"/>
      </dsp:txXfrm>
    </dsp:sp>
    <dsp:sp modelId="{DB7DA05F-5549-4346-A281-71384871E147}">
      <dsp:nvSpPr>
        <dsp:cNvPr id="0" name=""/>
        <dsp:cNvSpPr/>
      </dsp:nvSpPr>
      <dsp:spPr>
        <a:xfrm flipH="1">
          <a:off x="1" y="3059678"/>
          <a:ext cx="8229596" cy="481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.</a:t>
          </a:r>
          <a:endParaRPr lang="en-US" sz="2200" kern="1200" dirty="0"/>
        </a:p>
      </dsp:txBody>
      <dsp:txXfrm>
        <a:off x="1" y="3059678"/>
        <a:ext cx="8229596" cy="481983"/>
      </dsp:txXfrm>
    </dsp:sp>
    <dsp:sp modelId="{48ED1FB3-EC7C-423F-A227-BE1006C89816}">
      <dsp:nvSpPr>
        <dsp:cNvPr id="0" name=""/>
        <dsp:cNvSpPr/>
      </dsp:nvSpPr>
      <dsp:spPr>
        <a:xfrm>
          <a:off x="1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DBEB9-4545-40B3-B479-4089BB81A6D1}">
      <dsp:nvSpPr>
        <dsp:cNvPr id="0" name=""/>
        <dsp:cNvSpPr/>
      </dsp:nvSpPr>
      <dsp:spPr>
        <a:xfrm>
          <a:off x="745202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5B31E-28F3-4E3D-B300-D99E79D47871}">
      <dsp:nvSpPr>
        <dsp:cNvPr id="0" name=""/>
        <dsp:cNvSpPr/>
      </dsp:nvSpPr>
      <dsp:spPr>
        <a:xfrm>
          <a:off x="1490992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44487-6680-43DA-8F44-57F98594F43D}">
      <dsp:nvSpPr>
        <dsp:cNvPr id="0" name=""/>
        <dsp:cNvSpPr/>
      </dsp:nvSpPr>
      <dsp:spPr>
        <a:xfrm>
          <a:off x="2236193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038A4-1630-47C6-ADDF-FC99069174D9}">
      <dsp:nvSpPr>
        <dsp:cNvPr id="0" name=""/>
        <dsp:cNvSpPr/>
      </dsp:nvSpPr>
      <dsp:spPr>
        <a:xfrm>
          <a:off x="2981982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E7C47-BC26-4F0C-80AF-8B2DCBC93780}">
      <dsp:nvSpPr>
        <dsp:cNvPr id="0" name=""/>
        <dsp:cNvSpPr/>
      </dsp:nvSpPr>
      <dsp:spPr>
        <a:xfrm>
          <a:off x="3727183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CD89B-32C7-4581-A4FA-04CB6F1074FE}">
      <dsp:nvSpPr>
        <dsp:cNvPr id="0" name=""/>
        <dsp:cNvSpPr/>
      </dsp:nvSpPr>
      <dsp:spPr>
        <a:xfrm>
          <a:off x="4472973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0C605-F67E-43E4-BC25-9A27E5D18E62}">
      <dsp:nvSpPr>
        <dsp:cNvPr id="0" name=""/>
        <dsp:cNvSpPr/>
      </dsp:nvSpPr>
      <dsp:spPr>
        <a:xfrm>
          <a:off x="1" y="3639844"/>
          <a:ext cx="5370747" cy="785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 components were not understood by  faculty  who were interviewed</a:t>
          </a:r>
          <a:endParaRPr lang="en-US" sz="2200" kern="1200" dirty="0"/>
        </a:p>
      </dsp:txBody>
      <dsp:txXfrm>
        <a:off x="1" y="3639844"/>
        <a:ext cx="5370747" cy="78545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E3B6B-FBE3-449C-8A07-8BA86C519D2A}">
      <dsp:nvSpPr>
        <dsp:cNvPr id="0" name=""/>
        <dsp:cNvSpPr/>
      </dsp:nvSpPr>
      <dsp:spPr>
        <a:xfrm>
          <a:off x="3352803" y="0"/>
          <a:ext cx="1543908" cy="136624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goal: teach using lct</a:t>
          </a:r>
          <a:endParaRPr lang="en-US" sz="2400" b="0" kern="1200" dirty="0">
            <a:solidFill>
              <a:schemeClr val="tx1"/>
            </a:solidFill>
          </a:endParaRPr>
        </a:p>
      </dsp:txBody>
      <dsp:txXfrm>
        <a:off x="3578903" y="200082"/>
        <a:ext cx="1091708" cy="966078"/>
      </dsp:txXfrm>
    </dsp:sp>
    <dsp:sp modelId="{399912B2-51F3-430B-BE09-C080C2F239C1}">
      <dsp:nvSpPr>
        <dsp:cNvPr id="0" name=""/>
        <dsp:cNvSpPr/>
      </dsp:nvSpPr>
      <dsp:spPr>
        <a:xfrm rot="2238547">
          <a:off x="4766991" y="1037769"/>
          <a:ext cx="251399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774707" y="1107133"/>
        <a:ext cx="175979" cy="276664"/>
      </dsp:txXfrm>
    </dsp:sp>
    <dsp:sp modelId="{DD4AB8E9-CF9C-4371-9BB0-A1505F957588}">
      <dsp:nvSpPr>
        <dsp:cNvPr id="0" name=""/>
        <dsp:cNvSpPr/>
      </dsp:nvSpPr>
      <dsp:spPr>
        <a:xfrm>
          <a:off x="4890962" y="1160924"/>
          <a:ext cx="1635214" cy="145827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educate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130434" y="1374483"/>
        <a:ext cx="1156270" cy="1031154"/>
      </dsp:txXfrm>
    </dsp:sp>
    <dsp:sp modelId="{C9C2A4FF-13F3-4268-BEDA-7D923C68A19F}">
      <dsp:nvSpPr>
        <dsp:cNvPr id="0" name=""/>
        <dsp:cNvSpPr/>
      </dsp:nvSpPr>
      <dsp:spPr>
        <a:xfrm rot="6480000">
          <a:off x="5218141" y="2652107"/>
          <a:ext cx="335826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5284081" y="2696419"/>
        <a:ext cx="235078" cy="276664"/>
      </dsp:txXfrm>
    </dsp:sp>
    <dsp:sp modelId="{36F95290-D20B-4CB9-9BB1-D554E861169D}">
      <dsp:nvSpPr>
        <dsp:cNvPr id="0" name=""/>
        <dsp:cNvSpPr/>
      </dsp:nvSpPr>
      <dsp:spPr>
        <a:xfrm>
          <a:off x="4390998" y="3159577"/>
          <a:ext cx="1366242" cy="136624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58 faculty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591080" y="3359659"/>
        <a:ext cx="966078" cy="966078"/>
      </dsp:txXfrm>
    </dsp:sp>
    <dsp:sp modelId="{02EA3312-C308-43A0-9A2C-164953CF2D57}">
      <dsp:nvSpPr>
        <dsp:cNvPr id="0" name=""/>
        <dsp:cNvSpPr/>
      </dsp:nvSpPr>
      <dsp:spPr>
        <a:xfrm rot="10858951">
          <a:off x="3956789" y="3595615"/>
          <a:ext cx="306940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4048864" y="3688625"/>
        <a:ext cx="214858" cy="276664"/>
      </dsp:txXfrm>
    </dsp:sp>
    <dsp:sp modelId="{D4F184C4-4A0F-428F-85F0-6EC8793A9AB3}">
      <dsp:nvSpPr>
        <dsp:cNvPr id="0" name=""/>
        <dsp:cNvSpPr/>
      </dsp:nvSpPr>
      <dsp:spPr>
        <a:xfrm>
          <a:off x="2209801" y="3124195"/>
          <a:ext cx="1602410" cy="136624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FF0000"/>
              </a:solidFill>
            </a:rPr>
            <a:t>discuss </a:t>
          </a:r>
          <a:r>
            <a:rPr lang="en-US" sz="2400" kern="1200" dirty="0" smtClean="0">
              <a:solidFill>
                <a:srgbClr val="FF0000"/>
              </a:solidFill>
            </a:rPr>
            <a:t>findings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2444469" y="3324277"/>
        <a:ext cx="1133074" cy="966078"/>
      </dsp:txXfrm>
    </dsp:sp>
    <dsp:sp modelId="{DE3BB3FD-1D90-4D5D-81C0-D86400C9606D}">
      <dsp:nvSpPr>
        <dsp:cNvPr id="0" name=""/>
        <dsp:cNvSpPr/>
      </dsp:nvSpPr>
      <dsp:spPr>
        <a:xfrm rot="15117553">
          <a:off x="2530469" y="2622940"/>
          <a:ext cx="339741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2597212" y="2763617"/>
        <a:ext cx="237819" cy="276664"/>
      </dsp:txXfrm>
    </dsp:sp>
    <dsp:sp modelId="{48432C4C-2C4E-443F-9709-DD8B9CA9D90D}">
      <dsp:nvSpPr>
        <dsp:cNvPr id="0" name=""/>
        <dsp:cNvSpPr/>
      </dsp:nvSpPr>
      <dsp:spPr>
        <a:xfrm>
          <a:off x="1703422" y="1206939"/>
          <a:ext cx="1366242" cy="1366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use </a:t>
          </a:r>
          <a:r>
            <a:rPr lang="en-US" sz="2400" kern="1200" dirty="0" smtClean="0"/>
            <a:t>data</a:t>
          </a:r>
          <a:endParaRPr lang="en-US" sz="2400" kern="1200" dirty="0"/>
        </a:p>
      </dsp:txBody>
      <dsp:txXfrm>
        <a:off x="1903504" y="1407021"/>
        <a:ext cx="966078" cy="966078"/>
      </dsp:txXfrm>
    </dsp:sp>
    <dsp:sp modelId="{A65824AB-8338-4B02-81C6-2B1D3DB9F9AA}">
      <dsp:nvSpPr>
        <dsp:cNvPr id="0" name=""/>
        <dsp:cNvSpPr/>
      </dsp:nvSpPr>
      <dsp:spPr>
        <a:xfrm rot="19513534">
          <a:off x="3040184" y="1078010"/>
          <a:ext cx="367642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3050033" y="1201684"/>
        <a:ext cx="257349" cy="276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63F0-237A-4D87-B724-1A1514233A37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158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actively engages students in their learning</a:t>
          </a:r>
          <a:endParaRPr lang="en-US" sz="3200" kern="1200" dirty="0"/>
        </a:p>
      </dsp:txBody>
      <dsp:txXfrm rot="5400000">
        <a:off x="1005" y="905192"/>
        <a:ext cx="2611933" cy="2715577"/>
      </dsp:txXfrm>
    </dsp:sp>
    <dsp:sp modelId="{6C5C9D13-93C4-4AD9-9F08-12B44D0BD6B1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158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fostering students to take responsibility for learning </a:t>
          </a:r>
          <a:endParaRPr lang="en-US" sz="3200" kern="1200" dirty="0"/>
        </a:p>
      </dsp:txBody>
      <dsp:txXfrm rot="5400000">
        <a:off x="2808833" y="905192"/>
        <a:ext cx="2611933" cy="2715577"/>
      </dsp:txXfrm>
    </dsp:sp>
    <dsp:sp modelId="{74AE42D9-AC3F-4FF3-8DAD-BE062D8BD701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158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providing frequent formative assessments</a:t>
          </a:r>
          <a:endParaRPr lang="en-US" sz="3200" kern="1200" dirty="0"/>
        </a:p>
      </dsp:txBody>
      <dsp:txXfrm rot="5400000">
        <a:off x="5616662" y="905192"/>
        <a:ext cx="2611933" cy="271557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50C12-933A-4250-B04E-0E68054DC680}">
      <dsp:nvSpPr>
        <dsp:cNvPr id="0" name=""/>
        <dsp:cNvSpPr/>
      </dsp:nvSpPr>
      <dsp:spPr>
        <a:xfrm>
          <a:off x="0" y="576281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27CAA-C59C-4CCD-B71A-D0777C8423E1}">
      <dsp:nvSpPr>
        <dsp:cNvPr id="0" name=""/>
        <dsp:cNvSpPr/>
      </dsp:nvSpPr>
      <dsp:spPr>
        <a:xfrm>
          <a:off x="609599" y="0"/>
          <a:ext cx="6126468" cy="918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data collection method itself was an effective faculty development vehicle </a:t>
          </a:r>
          <a:endParaRPr lang="en-US" sz="2800" kern="1200" dirty="0"/>
        </a:p>
      </dsp:txBody>
      <dsp:txXfrm>
        <a:off x="654415" y="44816"/>
        <a:ext cx="6036836" cy="828430"/>
      </dsp:txXfrm>
    </dsp:sp>
    <dsp:sp modelId="{AE5C3C16-BC07-437C-8D34-4FA556A9BC45}">
      <dsp:nvSpPr>
        <dsp:cNvPr id="0" name=""/>
        <dsp:cNvSpPr/>
      </dsp:nvSpPr>
      <dsp:spPr>
        <a:xfrm>
          <a:off x="0" y="2152623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F83E0-09C3-41C6-8DCE-66900A33ADC5}">
      <dsp:nvSpPr>
        <dsp:cNvPr id="0" name=""/>
        <dsp:cNvSpPr/>
      </dsp:nvSpPr>
      <dsp:spPr>
        <a:xfrm>
          <a:off x="381001" y="1514968"/>
          <a:ext cx="6431267" cy="1148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need to be very explicit in explaining teaching methods and why  use them</a:t>
          </a:r>
          <a:endParaRPr lang="en-US" sz="2800" kern="1200" dirty="0"/>
        </a:p>
      </dsp:txBody>
      <dsp:txXfrm>
        <a:off x="437074" y="1571041"/>
        <a:ext cx="6319121" cy="1036516"/>
      </dsp:txXfrm>
    </dsp:sp>
    <dsp:sp modelId="{EFEFF905-7E94-4798-BA16-63979DE4B2B8}">
      <dsp:nvSpPr>
        <dsp:cNvPr id="0" name=""/>
        <dsp:cNvSpPr/>
      </dsp:nvSpPr>
      <dsp:spPr>
        <a:xfrm>
          <a:off x="0" y="3788823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6C78C-A1F0-4933-A10A-DEAE9FCE329E}">
      <dsp:nvSpPr>
        <dsp:cNvPr id="0" name=""/>
        <dsp:cNvSpPr/>
      </dsp:nvSpPr>
      <dsp:spPr>
        <a:xfrm>
          <a:off x="990596" y="3175238"/>
          <a:ext cx="6736067" cy="1208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some departments were doing effective, in-services in department meetings on teaching</a:t>
          </a:r>
          <a:endParaRPr lang="en-US" sz="2800" kern="1200" dirty="0"/>
        </a:p>
      </dsp:txBody>
      <dsp:txXfrm>
        <a:off x="1049591" y="3234233"/>
        <a:ext cx="6618077" cy="109052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E3B6B-FBE3-449C-8A07-8BA86C519D2A}">
      <dsp:nvSpPr>
        <dsp:cNvPr id="0" name=""/>
        <dsp:cNvSpPr/>
      </dsp:nvSpPr>
      <dsp:spPr>
        <a:xfrm>
          <a:off x="3352803" y="0"/>
          <a:ext cx="1543908" cy="136624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goal: teach using lct</a:t>
          </a:r>
          <a:endParaRPr lang="en-US" sz="2400" b="0" kern="1200" dirty="0">
            <a:solidFill>
              <a:schemeClr val="tx1"/>
            </a:solidFill>
          </a:endParaRPr>
        </a:p>
      </dsp:txBody>
      <dsp:txXfrm>
        <a:off x="3578903" y="200082"/>
        <a:ext cx="1091708" cy="966078"/>
      </dsp:txXfrm>
    </dsp:sp>
    <dsp:sp modelId="{399912B2-51F3-430B-BE09-C080C2F239C1}">
      <dsp:nvSpPr>
        <dsp:cNvPr id="0" name=""/>
        <dsp:cNvSpPr/>
      </dsp:nvSpPr>
      <dsp:spPr>
        <a:xfrm rot="2238547">
          <a:off x="4766991" y="1037769"/>
          <a:ext cx="251399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774707" y="1107133"/>
        <a:ext cx="175979" cy="276664"/>
      </dsp:txXfrm>
    </dsp:sp>
    <dsp:sp modelId="{DD4AB8E9-CF9C-4371-9BB0-A1505F957588}">
      <dsp:nvSpPr>
        <dsp:cNvPr id="0" name=""/>
        <dsp:cNvSpPr/>
      </dsp:nvSpPr>
      <dsp:spPr>
        <a:xfrm>
          <a:off x="4890962" y="1160924"/>
          <a:ext cx="1635214" cy="145827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educate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130434" y="1374483"/>
        <a:ext cx="1156270" cy="1031154"/>
      </dsp:txXfrm>
    </dsp:sp>
    <dsp:sp modelId="{C9C2A4FF-13F3-4268-BEDA-7D923C68A19F}">
      <dsp:nvSpPr>
        <dsp:cNvPr id="0" name=""/>
        <dsp:cNvSpPr/>
      </dsp:nvSpPr>
      <dsp:spPr>
        <a:xfrm rot="6480000">
          <a:off x="5218141" y="2652107"/>
          <a:ext cx="335826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5284081" y="2696419"/>
        <a:ext cx="235078" cy="276664"/>
      </dsp:txXfrm>
    </dsp:sp>
    <dsp:sp modelId="{36F95290-D20B-4CB9-9BB1-D554E861169D}">
      <dsp:nvSpPr>
        <dsp:cNvPr id="0" name=""/>
        <dsp:cNvSpPr/>
      </dsp:nvSpPr>
      <dsp:spPr>
        <a:xfrm>
          <a:off x="4390998" y="3159577"/>
          <a:ext cx="1366242" cy="136624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58 faculty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591080" y="3359659"/>
        <a:ext cx="966078" cy="966078"/>
      </dsp:txXfrm>
    </dsp:sp>
    <dsp:sp modelId="{02EA3312-C308-43A0-9A2C-164953CF2D57}">
      <dsp:nvSpPr>
        <dsp:cNvPr id="0" name=""/>
        <dsp:cNvSpPr/>
      </dsp:nvSpPr>
      <dsp:spPr>
        <a:xfrm rot="10858951">
          <a:off x="3956789" y="3595615"/>
          <a:ext cx="306940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4048864" y="3688625"/>
        <a:ext cx="214858" cy="276664"/>
      </dsp:txXfrm>
    </dsp:sp>
    <dsp:sp modelId="{D4F184C4-4A0F-428F-85F0-6EC8793A9AB3}">
      <dsp:nvSpPr>
        <dsp:cNvPr id="0" name=""/>
        <dsp:cNvSpPr/>
      </dsp:nvSpPr>
      <dsp:spPr>
        <a:xfrm>
          <a:off x="2209801" y="3124195"/>
          <a:ext cx="1602410" cy="136624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discuss </a:t>
          </a:r>
          <a:r>
            <a:rPr lang="en-US" sz="2400" kern="1200" dirty="0" smtClean="0">
              <a:solidFill>
                <a:schemeClr val="tx1"/>
              </a:solidFill>
            </a:rPr>
            <a:t>findings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444469" y="3324277"/>
        <a:ext cx="1133074" cy="966078"/>
      </dsp:txXfrm>
    </dsp:sp>
    <dsp:sp modelId="{DE3BB3FD-1D90-4D5D-81C0-D86400C9606D}">
      <dsp:nvSpPr>
        <dsp:cNvPr id="0" name=""/>
        <dsp:cNvSpPr/>
      </dsp:nvSpPr>
      <dsp:spPr>
        <a:xfrm rot="15117553">
          <a:off x="2530469" y="2622940"/>
          <a:ext cx="339741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2597212" y="2763617"/>
        <a:ext cx="237819" cy="276664"/>
      </dsp:txXfrm>
    </dsp:sp>
    <dsp:sp modelId="{48432C4C-2C4E-443F-9709-DD8B9CA9D90D}">
      <dsp:nvSpPr>
        <dsp:cNvPr id="0" name=""/>
        <dsp:cNvSpPr/>
      </dsp:nvSpPr>
      <dsp:spPr>
        <a:xfrm>
          <a:off x="1703422" y="1206939"/>
          <a:ext cx="1366242" cy="136624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FF0000"/>
              </a:solidFill>
            </a:rPr>
            <a:t>use </a:t>
          </a:r>
          <a:r>
            <a:rPr lang="en-US" sz="2400" kern="1200" dirty="0" smtClean="0">
              <a:solidFill>
                <a:srgbClr val="FF0000"/>
              </a:solidFill>
            </a:rPr>
            <a:t>data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1903504" y="1407021"/>
        <a:ext cx="966078" cy="966078"/>
      </dsp:txXfrm>
    </dsp:sp>
    <dsp:sp modelId="{A65824AB-8338-4B02-81C6-2B1D3DB9F9AA}">
      <dsp:nvSpPr>
        <dsp:cNvPr id="0" name=""/>
        <dsp:cNvSpPr/>
      </dsp:nvSpPr>
      <dsp:spPr>
        <a:xfrm rot="19513534">
          <a:off x="3040184" y="1078010"/>
          <a:ext cx="367642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3050033" y="1201684"/>
        <a:ext cx="257349" cy="27666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DA692-95A9-4B57-9598-A1792E8EDD3A}">
      <dsp:nvSpPr>
        <dsp:cNvPr id="0" name=""/>
        <dsp:cNvSpPr/>
      </dsp:nvSpPr>
      <dsp:spPr>
        <a:xfrm>
          <a:off x="2381485" y="1196556"/>
          <a:ext cx="3416724" cy="2179635"/>
        </a:xfrm>
        <a:prstGeom prst="ellipse">
          <a:avLst/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rgbClr val="FF0000"/>
              </a:solidFill>
            </a:rPr>
            <a:t>My faculty development efforts</a:t>
          </a:r>
          <a:endParaRPr lang="en-US" sz="3400" kern="1200" dirty="0">
            <a:solidFill>
              <a:srgbClr val="FF0000"/>
            </a:solidFill>
          </a:endParaRPr>
        </a:p>
      </dsp:txBody>
      <dsp:txXfrm>
        <a:off x="2881853" y="1515756"/>
        <a:ext cx="2415988" cy="1541235"/>
      </dsp:txXfrm>
    </dsp:sp>
    <dsp:sp modelId="{B48EB299-0658-4875-A124-4555248F0FC9}">
      <dsp:nvSpPr>
        <dsp:cNvPr id="0" name=""/>
        <dsp:cNvSpPr/>
      </dsp:nvSpPr>
      <dsp:spPr>
        <a:xfrm>
          <a:off x="2210982" y="-431251"/>
          <a:ext cx="3757729" cy="1673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Training on specific components</a:t>
          </a:r>
          <a:endParaRPr lang="en-US" sz="2800" kern="1200" dirty="0"/>
        </a:p>
      </dsp:txBody>
      <dsp:txXfrm>
        <a:off x="2761289" y="-186122"/>
        <a:ext cx="2657115" cy="1183589"/>
      </dsp:txXfrm>
    </dsp:sp>
    <dsp:sp modelId="{A4CD9C99-313E-4A0C-93A9-0B8E1A28BF10}">
      <dsp:nvSpPr>
        <dsp:cNvPr id="0" name=""/>
        <dsp:cNvSpPr/>
      </dsp:nvSpPr>
      <dsp:spPr>
        <a:xfrm>
          <a:off x="5742918" y="1176755"/>
          <a:ext cx="2486681" cy="22756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Panel discussion </a:t>
          </a:r>
          <a:endParaRPr lang="en-US" sz="2800" kern="1200" dirty="0"/>
        </a:p>
      </dsp:txBody>
      <dsp:txXfrm>
        <a:off x="6107084" y="1510015"/>
        <a:ext cx="1758349" cy="1609120"/>
      </dsp:txXfrm>
    </dsp:sp>
    <dsp:sp modelId="{7A1ACF5D-E256-40A2-888E-5E3A2D90D83A}">
      <dsp:nvSpPr>
        <dsp:cNvPr id="0" name=""/>
        <dsp:cNvSpPr/>
      </dsp:nvSpPr>
      <dsp:spPr>
        <a:xfrm>
          <a:off x="1829500" y="3376940"/>
          <a:ext cx="4520693" cy="15802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Continue new faculty orientation focus</a:t>
          </a:r>
          <a:endParaRPr lang="en-US" sz="2800" kern="1200" dirty="0"/>
        </a:p>
      </dsp:txBody>
      <dsp:txXfrm>
        <a:off x="2491540" y="3608366"/>
        <a:ext cx="3196613" cy="1117422"/>
      </dsp:txXfrm>
    </dsp:sp>
    <dsp:sp modelId="{81C461AE-E142-41DE-951E-B90CDB902C49}">
      <dsp:nvSpPr>
        <dsp:cNvPr id="0" name=""/>
        <dsp:cNvSpPr/>
      </dsp:nvSpPr>
      <dsp:spPr>
        <a:xfrm>
          <a:off x="0" y="1371601"/>
          <a:ext cx="2386871" cy="19816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Explain difficult concepts</a:t>
          </a:r>
          <a:endParaRPr lang="en-US" sz="3100" kern="1200" dirty="0"/>
        </a:p>
      </dsp:txBody>
      <dsp:txXfrm>
        <a:off x="349549" y="1661801"/>
        <a:ext cx="1687773" cy="140120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E3B6B-FBE3-449C-8A07-8BA86C519D2A}">
      <dsp:nvSpPr>
        <dsp:cNvPr id="0" name=""/>
        <dsp:cNvSpPr/>
      </dsp:nvSpPr>
      <dsp:spPr>
        <a:xfrm>
          <a:off x="3352803" y="0"/>
          <a:ext cx="1543908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goal: teach </a:t>
          </a:r>
          <a:r>
            <a:rPr lang="en-US" sz="2400" b="0" kern="1200" dirty="0"/>
            <a:t>using </a:t>
          </a:r>
          <a:r>
            <a:rPr lang="en-US" sz="2400" b="0" kern="1200" dirty="0" smtClean="0"/>
            <a:t>lct</a:t>
          </a:r>
          <a:endParaRPr lang="en-US" sz="2400" b="0" kern="1200" dirty="0"/>
        </a:p>
      </dsp:txBody>
      <dsp:txXfrm>
        <a:off x="3578903" y="200082"/>
        <a:ext cx="1091708" cy="966078"/>
      </dsp:txXfrm>
    </dsp:sp>
    <dsp:sp modelId="{399912B2-51F3-430B-BE09-C080C2F239C1}">
      <dsp:nvSpPr>
        <dsp:cNvPr id="0" name=""/>
        <dsp:cNvSpPr/>
      </dsp:nvSpPr>
      <dsp:spPr>
        <a:xfrm rot="2238547">
          <a:off x="4766991" y="1037769"/>
          <a:ext cx="251399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774707" y="1107133"/>
        <a:ext cx="175979" cy="276664"/>
      </dsp:txXfrm>
    </dsp:sp>
    <dsp:sp modelId="{DD4AB8E9-CF9C-4371-9BB0-A1505F957588}">
      <dsp:nvSpPr>
        <dsp:cNvPr id="0" name=""/>
        <dsp:cNvSpPr/>
      </dsp:nvSpPr>
      <dsp:spPr>
        <a:xfrm>
          <a:off x="4890962" y="1160924"/>
          <a:ext cx="1635214" cy="1458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educate</a:t>
          </a:r>
          <a:endParaRPr lang="en-US" sz="2400" kern="1200" dirty="0"/>
        </a:p>
      </dsp:txBody>
      <dsp:txXfrm>
        <a:off x="5130434" y="1374483"/>
        <a:ext cx="1156270" cy="1031154"/>
      </dsp:txXfrm>
    </dsp:sp>
    <dsp:sp modelId="{C9C2A4FF-13F3-4268-BEDA-7D923C68A19F}">
      <dsp:nvSpPr>
        <dsp:cNvPr id="0" name=""/>
        <dsp:cNvSpPr/>
      </dsp:nvSpPr>
      <dsp:spPr>
        <a:xfrm rot="6480000">
          <a:off x="5218141" y="2652107"/>
          <a:ext cx="335826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5284081" y="2696419"/>
        <a:ext cx="235078" cy="276664"/>
      </dsp:txXfrm>
    </dsp:sp>
    <dsp:sp modelId="{36F95290-D20B-4CB9-9BB1-D554E861169D}">
      <dsp:nvSpPr>
        <dsp:cNvPr id="0" name=""/>
        <dsp:cNvSpPr/>
      </dsp:nvSpPr>
      <dsp:spPr>
        <a:xfrm>
          <a:off x="4390998" y="3159577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58 faculty</a:t>
          </a:r>
          <a:endParaRPr lang="en-US" sz="2400" kern="1200" dirty="0"/>
        </a:p>
      </dsp:txBody>
      <dsp:txXfrm>
        <a:off x="4591080" y="3359659"/>
        <a:ext cx="966078" cy="966078"/>
      </dsp:txXfrm>
    </dsp:sp>
    <dsp:sp modelId="{02EA3312-C308-43A0-9A2C-164953CF2D57}">
      <dsp:nvSpPr>
        <dsp:cNvPr id="0" name=""/>
        <dsp:cNvSpPr/>
      </dsp:nvSpPr>
      <dsp:spPr>
        <a:xfrm rot="10858951">
          <a:off x="3956789" y="3595615"/>
          <a:ext cx="306940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4048864" y="3688625"/>
        <a:ext cx="214858" cy="276664"/>
      </dsp:txXfrm>
    </dsp:sp>
    <dsp:sp modelId="{D4F184C4-4A0F-428F-85F0-6EC8793A9AB3}">
      <dsp:nvSpPr>
        <dsp:cNvPr id="0" name=""/>
        <dsp:cNvSpPr/>
      </dsp:nvSpPr>
      <dsp:spPr>
        <a:xfrm>
          <a:off x="2209801" y="3124195"/>
          <a:ext cx="1602410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discuss </a:t>
          </a:r>
          <a:r>
            <a:rPr lang="en-US" sz="2400" kern="1200" dirty="0" smtClean="0"/>
            <a:t>findings</a:t>
          </a:r>
          <a:endParaRPr lang="en-US" sz="2400" kern="1200" dirty="0"/>
        </a:p>
      </dsp:txBody>
      <dsp:txXfrm>
        <a:off x="2444469" y="3324277"/>
        <a:ext cx="1133074" cy="966078"/>
      </dsp:txXfrm>
    </dsp:sp>
    <dsp:sp modelId="{DE3BB3FD-1D90-4D5D-81C0-D86400C9606D}">
      <dsp:nvSpPr>
        <dsp:cNvPr id="0" name=""/>
        <dsp:cNvSpPr/>
      </dsp:nvSpPr>
      <dsp:spPr>
        <a:xfrm rot="15117553">
          <a:off x="2530469" y="2622940"/>
          <a:ext cx="339741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2597212" y="2763617"/>
        <a:ext cx="237819" cy="276664"/>
      </dsp:txXfrm>
    </dsp:sp>
    <dsp:sp modelId="{48432C4C-2C4E-443F-9709-DD8B9CA9D90D}">
      <dsp:nvSpPr>
        <dsp:cNvPr id="0" name=""/>
        <dsp:cNvSpPr/>
      </dsp:nvSpPr>
      <dsp:spPr>
        <a:xfrm>
          <a:off x="1703422" y="1206939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use </a:t>
          </a:r>
          <a:r>
            <a:rPr lang="en-US" sz="2400" kern="1200" dirty="0" smtClean="0"/>
            <a:t>data</a:t>
          </a:r>
          <a:endParaRPr lang="en-US" sz="2400" kern="1200" dirty="0"/>
        </a:p>
      </dsp:txBody>
      <dsp:txXfrm>
        <a:off x="1903504" y="1407021"/>
        <a:ext cx="966078" cy="966078"/>
      </dsp:txXfrm>
    </dsp:sp>
    <dsp:sp modelId="{A65824AB-8338-4B02-81C6-2B1D3DB9F9AA}">
      <dsp:nvSpPr>
        <dsp:cNvPr id="0" name=""/>
        <dsp:cNvSpPr/>
      </dsp:nvSpPr>
      <dsp:spPr>
        <a:xfrm rot="19513534">
          <a:off x="3040184" y="1078010"/>
          <a:ext cx="367642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3050033" y="1201684"/>
        <a:ext cx="257349" cy="27666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BB24A-1DAE-43F5-A060-2BA8D917CF3B}">
      <dsp:nvSpPr>
        <dsp:cNvPr id="0" name=""/>
        <dsp:cNvSpPr/>
      </dsp:nvSpPr>
      <dsp:spPr>
        <a:xfrm>
          <a:off x="1286073" y="1131490"/>
          <a:ext cx="3394472" cy="3394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CC482-8675-433F-A2B4-B8101F735C12}">
      <dsp:nvSpPr>
        <dsp:cNvPr id="0" name=""/>
        <dsp:cNvSpPr/>
      </dsp:nvSpPr>
      <dsp:spPr>
        <a:xfrm>
          <a:off x="1964967" y="1810385"/>
          <a:ext cx="2036683" cy="2036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B6BBC-CF3C-4C7A-9C4D-D320A8F29703}">
      <dsp:nvSpPr>
        <dsp:cNvPr id="0" name=""/>
        <dsp:cNvSpPr/>
      </dsp:nvSpPr>
      <dsp:spPr>
        <a:xfrm>
          <a:off x="2643862" y="2489279"/>
          <a:ext cx="678894" cy="6788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AE4D3-3F94-4261-8735-43B72D7F643A}">
      <dsp:nvSpPr>
        <dsp:cNvPr id="0" name=""/>
        <dsp:cNvSpPr/>
      </dsp:nvSpPr>
      <dsp:spPr>
        <a:xfrm>
          <a:off x="5246290" y="0"/>
          <a:ext cx="1697236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C000"/>
              </a:solidFill>
            </a:rPr>
            <a:t>One time measure</a:t>
          </a:r>
          <a:endParaRPr lang="en-US" sz="2200" kern="1200" dirty="0">
            <a:solidFill>
              <a:srgbClr val="FFC000"/>
            </a:solidFill>
          </a:endParaRPr>
        </a:p>
      </dsp:txBody>
      <dsp:txXfrm>
        <a:off x="5246290" y="0"/>
        <a:ext cx="1697236" cy="990054"/>
      </dsp:txXfrm>
    </dsp:sp>
    <dsp:sp modelId="{3CD41752-56CF-4620-8720-CDE9103F2968}">
      <dsp:nvSpPr>
        <dsp:cNvPr id="0" name=""/>
        <dsp:cNvSpPr/>
      </dsp:nvSpPr>
      <dsp:spPr>
        <a:xfrm>
          <a:off x="4821981" y="495027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71768-D529-4B8F-AA54-8D6CF2A22955}">
      <dsp:nvSpPr>
        <dsp:cNvPr id="0" name=""/>
        <dsp:cNvSpPr/>
      </dsp:nvSpPr>
      <dsp:spPr>
        <a:xfrm rot="5400000">
          <a:off x="2735229" y="743672"/>
          <a:ext cx="2333133" cy="183697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3CE0F-8C50-4305-BE21-28BC6DB9617D}">
      <dsp:nvSpPr>
        <dsp:cNvPr id="0" name=""/>
        <dsp:cNvSpPr/>
      </dsp:nvSpPr>
      <dsp:spPr>
        <a:xfrm>
          <a:off x="5246290" y="990054"/>
          <a:ext cx="1697236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Look at differences over time</a:t>
          </a:r>
          <a:endParaRPr lang="en-US" sz="2200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5246290" y="990054"/>
        <a:ext cx="1697236" cy="990054"/>
      </dsp:txXfrm>
    </dsp:sp>
    <dsp:sp modelId="{C8593584-063B-49EF-A8AE-214800F6E8BB}">
      <dsp:nvSpPr>
        <dsp:cNvPr id="0" name=""/>
        <dsp:cNvSpPr/>
      </dsp:nvSpPr>
      <dsp:spPr>
        <a:xfrm>
          <a:off x="4821981" y="1485081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62EC0-4EDE-4033-B16B-7B8C7E9D229B}">
      <dsp:nvSpPr>
        <dsp:cNvPr id="0" name=""/>
        <dsp:cNvSpPr/>
      </dsp:nvSpPr>
      <dsp:spPr>
        <a:xfrm rot="5400000">
          <a:off x="3236027" y="1718281"/>
          <a:ext cx="1818079" cy="135043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3449C-87B3-4656-A9C1-8423BAD2851B}">
      <dsp:nvSpPr>
        <dsp:cNvPr id="0" name=""/>
        <dsp:cNvSpPr/>
      </dsp:nvSpPr>
      <dsp:spPr>
        <a:xfrm>
          <a:off x="5246290" y="1980108"/>
          <a:ext cx="1697236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2">
                  <a:lumMod val="75000"/>
                </a:schemeClr>
              </a:solidFill>
            </a:rPr>
            <a:t>Compare different programs</a:t>
          </a:r>
          <a:endParaRPr lang="en-US" sz="22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5246290" y="1980108"/>
        <a:ext cx="1697236" cy="990054"/>
      </dsp:txXfrm>
    </dsp:sp>
    <dsp:sp modelId="{FC85020D-823E-46A4-9AC2-09A703C2AD19}">
      <dsp:nvSpPr>
        <dsp:cNvPr id="0" name=""/>
        <dsp:cNvSpPr/>
      </dsp:nvSpPr>
      <dsp:spPr>
        <a:xfrm>
          <a:off x="4821981" y="2475136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E5D69-E914-46FD-A423-2186AF88F94B}">
      <dsp:nvSpPr>
        <dsp:cNvPr id="0" name=""/>
        <dsp:cNvSpPr/>
      </dsp:nvSpPr>
      <dsp:spPr>
        <a:xfrm rot="5400000">
          <a:off x="3737447" y="2692099"/>
          <a:ext cx="1298951" cy="86389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9F553-E819-4E3A-B5B6-92C513C581C9}">
      <dsp:nvSpPr>
        <dsp:cNvPr id="0" name=""/>
        <dsp:cNvSpPr/>
      </dsp:nvSpPr>
      <dsp:spPr>
        <a:xfrm>
          <a:off x="0" y="3407731"/>
          <a:ext cx="82296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 What data </a:t>
          </a:r>
          <a:r>
            <a:rPr lang="en-US" sz="2800" kern="1200" dirty="0" smtClean="0"/>
            <a:t>have you collected?</a:t>
          </a:r>
          <a:endParaRPr lang="en-US" sz="2800" kern="1200" dirty="0" smtClean="0"/>
        </a:p>
      </dsp:txBody>
      <dsp:txXfrm>
        <a:off x="0" y="3407731"/>
        <a:ext cx="8229600" cy="603844"/>
      </dsp:txXfrm>
    </dsp:sp>
    <dsp:sp modelId="{4215A42F-968B-4AD1-9043-3ABEBF295229}">
      <dsp:nvSpPr>
        <dsp:cNvPr id="0" name=""/>
        <dsp:cNvSpPr/>
      </dsp:nvSpPr>
      <dsp:spPr>
        <a:xfrm>
          <a:off x="0" y="3988412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surveys?</a:t>
          </a:r>
          <a:endParaRPr lang="en-US" sz="2300" kern="1200" dirty="0"/>
        </a:p>
      </dsp:txBody>
      <dsp:txXfrm>
        <a:off x="0" y="3988412"/>
        <a:ext cx="4114799" cy="514386"/>
      </dsp:txXfrm>
    </dsp:sp>
    <dsp:sp modelId="{E100C3C5-0EF0-49C0-A25F-188E0443CADF}">
      <dsp:nvSpPr>
        <dsp:cNvPr id="0" name=""/>
        <dsp:cNvSpPr/>
      </dsp:nvSpPr>
      <dsp:spPr>
        <a:xfrm>
          <a:off x="4114800" y="3988412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observations?</a:t>
          </a:r>
          <a:endParaRPr lang="en-US" sz="2300" kern="1200" dirty="0"/>
        </a:p>
      </dsp:txBody>
      <dsp:txXfrm>
        <a:off x="4114800" y="3988412"/>
        <a:ext cx="4114799" cy="514386"/>
      </dsp:txXfrm>
    </dsp:sp>
    <dsp:sp modelId="{76E004CC-EEE8-439F-B82D-EC31FDA0E123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Educators need to support claims with data</a:t>
          </a:r>
          <a:endParaRPr lang="en-US" sz="2800" kern="1200" dirty="0"/>
        </a:p>
      </dsp:txBody>
      <dsp:txXfrm rot="-10800000">
        <a:off x="0" y="1703865"/>
        <a:ext cx="8229600" cy="603663"/>
      </dsp:txXfrm>
    </dsp:sp>
    <dsp:sp modelId="{B850A0B3-A9D2-4C49-BDE2-22D74019A7F5}">
      <dsp:nvSpPr>
        <dsp:cNvPr id="0" name=""/>
        <dsp:cNvSpPr/>
      </dsp:nvSpPr>
      <dsp:spPr>
        <a:xfrm>
          <a:off x="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current need for accountability</a:t>
          </a:r>
          <a:endParaRPr lang="en-US" sz="2300" kern="1200" dirty="0"/>
        </a:p>
      </dsp:txBody>
      <dsp:txXfrm>
        <a:off x="0" y="2307529"/>
        <a:ext cx="4114799" cy="514231"/>
      </dsp:txXfrm>
    </dsp:sp>
    <dsp:sp modelId="{746A78E8-A444-4231-8932-90C8003FB77A}">
      <dsp:nvSpPr>
        <dsp:cNvPr id="0" name=""/>
        <dsp:cNvSpPr/>
      </dsp:nvSpPr>
      <dsp:spPr>
        <a:xfrm>
          <a:off x="411480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use for accreditation</a:t>
          </a:r>
          <a:endParaRPr lang="en-US" sz="2800" kern="1200" dirty="0"/>
        </a:p>
      </dsp:txBody>
      <dsp:txXfrm>
        <a:off x="4114800" y="2307529"/>
        <a:ext cx="4114799" cy="514231"/>
      </dsp:txXfrm>
    </dsp:sp>
    <dsp:sp modelId="{B3766FA0-ACCE-4F2D-B0B2-0BA0F242F34D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Is this a myth or a reality?</a:t>
          </a:r>
          <a:endParaRPr lang="en-US" sz="2800" kern="1200" dirty="0"/>
        </a:p>
      </dsp:txBody>
      <dsp:txXfrm rot="-10800000">
        <a:off x="0" y="799"/>
        <a:ext cx="8229600" cy="603663"/>
      </dsp:txXfrm>
    </dsp:sp>
    <dsp:sp modelId="{0B63EB83-C556-465B-BA6E-C41C9B2FAD4C}">
      <dsp:nvSpPr>
        <dsp:cNvPr id="0" name=""/>
        <dsp:cNvSpPr/>
      </dsp:nvSpPr>
      <dsp:spPr>
        <a:xfrm>
          <a:off x="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good recruitment device</a:t>
          </a:r>
          <a:endParaRPr lang="en-US" sz="2800" kern="1200" dirty="0"/>
        </a:p>
      </dsp:txBody>
      <dsp:txXfrm>
        <a:off x="0" y="604463"/>
        <a:ext cx="4114799" cy="514231"/>
      </dsp:txXfrm>
    </dsp:sp>
    <dsp:sp modelId="{663C9433-CA73-47C4-A1D3-9E210468C71F}">
      <dsp:nvSpPr>
        <dsp:cNvPr id="0" name=""/>
        <dsp:cNvSpPr/>
      </dsp:nvSpPr>
      <dsp:spPr>
        <a:xfrm>
          <a:off x="411480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actually practiced</a:t>
          </a:r>
          <a:endParaRPr lang="en-US" sz="2800" kern="1200" dirty="0"/>
        </a:p>
      </dsp:txBody>
      <dsp:txXfrm>
        <a:off x="4114800" y="604463"/>
        <a:ext cx="4114799" cy="5142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F72BF-5121-44C1-8676-D03185675E46}">
      <dsp:nvSpPr>
        <dsp:cNvPr id="0" name=""/>
        <dsp:cNvSpPr/>
      </dsp:nvSpPr>
      <dsp:spPr>
        <a:xfrm>
          <a:off x="393799" y="1701"/>
          <a:ext cx="7442001" cy="1023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Describe a method for evaluating the use of learning-centered practices to be used by</a:t>
          </a:r>
          <a:endParaRPr lang="en-US" sz="3100" kern="1200" dirty="0"/>
        </a:p>
      </dsp:txBody>
      <dsp:txXfrm>
        <a:off x="423768" y="31670"/>
        <a:ext cx="7382063" cy="963265"/>
      </dsp:txXfrm>
    </dsp:sp>
    <dsp:sp modelId="{82A83905-B8DA-41D4-BECE-2D2FBF990BE4}">
      <dsp:nvSpPr>
        <dsp:cNvPr id="0" name=""/>
        <dsp:cNvSpPr/>
      </dsp:nvSpPr>
      <dsp:spPr>
        <a:xfrm>
          <a:off x="393799" y="1209081"/>
          <a:ext cx="1023203" cy="10232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497C0-CDD0-4DC5-B1B2-D08232B89561}">
      <dsp:nvSpPr>
        <dsp:cNvPr id="0" name=""/>
        <dsp:cNvSpPr/>
      </dsp:nvSpPr>
      <dsp:spPr>
        <a:xfrm>
          <a:off x="1478394" y="1209081"/>
          <a:ext cx="6357405" cy="10232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departments or colleges to assess educational programs</a:t>
          </a:r>
          <a:endParaRPr lang="en-US" sz="2800" kern="1200" dirty="0"/>
        </a:p>
      </dsp:txBody>
      <dsp:txXfrm>
        <a:off x="1528352" y="1259039"/>
        <a:ext cx="6257489" cy="923287"/>
      </dsp:txXfrm>
    </dsp:sp>
    <dsp:sp modelId="{37E7EF06-8082-4F35-AC55-6DC62A7582D2}">
      <dsp:nvSpPr>
        <dsp:cNvPr id="0" name=""/>
        <dsp:cNvSpPr/>
      </dsp:nvSpPr>
      <dsp:spPr>
        <a:xfrm>
          <a:off x="393799" y="2355069"/>
          <a:ext cx="1023203" cy="10232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7C201-1FD2-4A9E-B95C-5812D13DFB20}">
      <dsp:nvSpPr>
        <dsp:cNvPr id="0" name=""/>
        <dsp:cNvSpPr/>
      </dsp:nvSpPr>
      <dsp:spPr>
        <a:xfrm>
          <a:off x="1478394" y="2355069"/>
          <a:ext cx="6357405" cy="10232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individual faculty for their own teaching portfolios</a:t>
          </a:r>
          <a:endParaRPr lang="en-US" sz="2800" kern="1200" dirty="0"/>
        </a:p>
      </dsp:txBody>
      <dsp:txXfrm>
        <a:off x="1528352" y="2405027"/>
        <a:ext cx="6257489" cy="923287"/>
      </dsp:txXfrm>
    </dsp:sp>
    <dsp:sp modelId="{344003D2-047E-4EC9-8D3E-4C64B903D441}">
      <dsp:nvSpPr>
        <dsp:cNvPr id="0" name=""/>
        <dsp:cNvSpPr/>
      </dsp:nvSpPr>
      <dsp:spPr>
        <a:xfrm>
          <a:off x="393799" y="3501057"/>
          <a:ext cx="1023203" cy="10232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47AC7-498F-4F48-A34D-6286FF9E140A}">
      <dsp:nvSpPr>
        <dsp:cNvPr id="0" name=""/>
        <dsp:cNvSpPr/>
      </dsp:nvSpPr>
      <dsp:spPr>
        <a:xfrm>
          <a:off x="1478394" y="3501057"/>
          <a:ext cx="6357405" cy="10232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Educators who are developing self-study reports for  accreditation </a:t>
          </a:r>
          <a:endParaRPr lang="en-US" sz="2800" kern="1200" dirty="0"/>
        </a:p>
      </dsp:txBody>
      <dsp:txXfrm>
        <a:off x="1528352" y="3551015"/>
        <a:ext cx="6257489" cy="9232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2E00D-6D54-43FA-8DD9-FD598422ABD2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function of content = 4</a:t>
          </a:r>
          <a:endParaRPr lang="en-US" sz="3100" kern="1200" dirty="0"/>
        </a:p>
      </dsp:txBody>
      <dsp:txXfrm>
        <a:off x="0" y="591343"/>
        <a:ext cx="2571749" cy="1543050"/>
      </dsp:txXfrm>
    </dsp:sp>
    <dsp:sp modelId="{EBFF53C9-D992-4DDB-9C0D-DAE5F943F8AD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role of instructor =6</a:t>
          </a:r>
          <a:endParaRPr lang="en-US" sz="3100" kern="1200" dirty="0"/>
        </a:p>
      </dsp:txBody>
      <dsp:txXfrm>
        <a:off x="2828925" y="591343"/>
        <a:ext cx="2571749" cy="1543050"/>
      </dsp:txXfrm>
    </dsp:sp>
    <dsp:sp modelId="{E4DF5DF2-14BA-4E70-ACE2-34BF06BBB1D0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responsibility for learning = 6</a:t>
          </a:r>
          <a:endParaRPr lang="en-US" sz="3100" kern="1200" dirty="0"/>
        </a:p>
      </dsp:txBody>
      <dsp:txXfrm>
        <a:off x="5657849" y="591343"/>
        <a:ext cx="2571749" cy="1543050"/>
      </dsp:txXfrm>
    </dsp:sp>
    <dsp:sp modelId="{A63E9048-A6F5-4540-9693-BA9A2A828F98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assessment = 7</a:t>
          </a:r>
          <a:endParaRPr lang="en-US" sz="3100" kern="1200" dirty="0"/>
        </a:p>
      </dsp:txBody>
      <dsp:txXfrm>
        <a:off x="1414462" y="2391569"/>
        <a:ext cx="2571749" cy="1543050"/>
      </dsp:txXfrm>
    </dsp:sp>
    <dsp:sp modelId="{6FE3AC6E-F235-49D3-B21E-9888B0E251A2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balance of power = 6</a:t>
          </a:r>
          <a:endParaRPr lang="en-US" sz="3100" kern="1200" dirty="0"/>
        </a:p>
      </dsp:txBody>
      <dsp:txXfrm>
        <a:off x="4243387" y="2391569"/>
        <a:ext cx="2571749" cy="1543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97A9B-2720-4CC5-9C1A-FB8A684806D6}">
      <dsp:nvSpPr>
        <dsp:cNvPr id="0" name=""/>
        <dsp:cNvSpPr/>
      </dsp:nvSpPr>
      <dsp:spPr>
        <a:xfrm>
          <a:off x="533423" y="-154005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2038A-4B73-4E7C-8E64-422214E0D974}">
      <dsp:nvSpPr>
        <dsp:cNvPr id="0" name=""/>
        <dsp:cNvSpPr/>
      </dsp:nvSpPr>
      <dsp:spPr>
        <a:xfrm>
          <a:off x="1413705" y="2969813"/>
          <a:ext cx="188280" cy="188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91EB4-0A43-4E78-9DC8-CF7287D33C32}">
      <dsp:nvSpPr>
        <dsp:cNvPr id="0" name=""/>
        <dsp:cNvSpPr/>
      </dsp:nvSpPr>
      <dsp:spPr>
        <a:xfrm>
          <a:off x="1045370" y="3063953"/>
          <a:ext cx="2612228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4 levels describe different instructor behaviors</a:t>
          </a:r>
          <a:endParaRPr lang="en-US" sz="2800" b="0" kern="1200" dirty="0"/>
        </a:p>
      </dsp:txBody>
      <dsp:txXfrm>
        <a:off x="1045370" y="3063953"/>
        <a:ext cx="2612228" cy="1308003"/>
      </dsp:txXfrm>
    </dsp:sp>
    <dsp:sp modelId="{008470E0-0204-4D06-8D09-6D8FB6F3A5D7}">
      <dsp:nvSpPr>
        <dsp:cNvPr id="0" name=""/>
        <dsp:cNvSpPr/>
      </dsp:nvSpPr>
      <dsp:spPr>
        <a:xfrm>
          <a:off x="3075638" y="1739657"/>
          <a:ext cx="340352" cy="34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264C6-B407-4227-9C72-5C95C6F9A985}">
      <dsp:nvSpPr>
        <dsp:cNvPr id="0" name=""/>
        <dsp:cNvSpPr/>
      </dsp:nvSpPr>
      <dsp:spPr>
        <a:xfrm>
          <a:off x="3428997" y="1601821"/>
          <a:ext cx="1371605" cy="3078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easy-to use method </a:t>
          </a:r>
          <a:endParaRPr lang="en-US" sz="2700" kern="1200" dirty="0"/>
        </a:p>
      </dsp:txBody>
      <dsp:txXfrm>
        <a:off x="3428997" y="1601821"/>
        <a:ext cx="1371605" cy="3078147"/>
      </dsp:txXfrm>
    </dsp:sp>
    <dsp:sp modelId="{F391D909-EDB9-445C-A464-FC2B765EBCA7}">
      <dsp:nvSpPr>
        <dsp:cNvPr id="0" name=""/>
        <dsp:cNvSpPr/>
      </dsp:nvSpPr>
      <dsp:spPr>
        <a:xfrm>
          <a:off x="5074304" y="991062"/>
          <a:ext cx="470700" cy="47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D1DFC-9CE5-4F7B-8768-E1FF70D7232F}">
      <dsp:nvSpPr>
        <dsp:cNvPr id="0" name=""/>
        <dsp:cNvSpPr/>
      </dsp:nvSpPr>
      <dsp:spPr>
        <a:xfrm>
          <a:off x="5309654" y="1226412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determine the learning-centered status of courses</a:t>
          </a:r>
          <a:endParaRPr lang="en-US" sz="2700" kern="1200" dirty="0"/>
        </a:p>
      </dsp:txBody>
      <dsp:txXfrm>
        <a:off x="5309654" y="1226412"/>
        <a:ext cx="1737969" cy="31455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C922E-AD55-4ED5-9C4A-D3956D26ECF7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Use semi-structured question format</a:t>
          </a:r>
          <a:endParaRPr lang="en-US" sz="2800" kern="1200" dirty="0"/>
        </a:p>
      </dsp:txBody>
      <dsp:txXfrm>
        <a:off x="3291839" y="269889"/>
        <a:ext cx="4129750" cy="1616020"/>
      </dsp:txXfrm>
    </dsp:sp>
    <dsp:sp modelId="{4A554A9D-492F-40CF-A2C2-CEDD227CA500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Create interview</a:t>
          </a:r>
          <a:endParaRPr lang="en-US" sz="2800" kern="1200" dirty="0"/>
        </a:p>
      </dsp:txBody>
      <dsp:txXfrm>
        <a:off x="105183" y="105735"/>
        <a:ext cx="3081474" cy="1944328"/>
      </dsp:txXfrm>
    </dsp:sp>
    <dsp:sp modelId="{A42675D7-DFB8-4D80-9AB7-F85ADCCE3424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Should be consistent with values, policies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Strategic planning documents</a:t>
          </a:r>
          <a:endParaRPr lang="en-US" sz="2800" kern="1200" dirty="0"/>
        </a:p>
      </dsp:txBody>
      <dsp:txXfrm>
        <a:off x="3291839" y="2640053"/>
        <a:ext cx="4129750" cy="1616020"/>
      </dsp:txXfrm>
    </dsp:sp>
    <dsp:sp modelId="{1894DED0-DC56-4ABB-A556-6391A43377DE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Select relevant components</a:t>
          </a:r>
          <a:endParaRPr lang="en-US" sz="2800" kern="1200" dirty="0"/>
        </a:p>
      </dsp:txBody>
      <dsp:txXfrm>
        <a:off x="105183" y="2475899"/>
        <a:ext cx="3081474" cy="19443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23633-ECE9-4516-BC69-DAC7320B5790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A3597-A139-4BF9-8ACA-0B471E045F1E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policy</a:t>
          </a:r>
          <a:endParaRPr lang="en-US" sz="4400" kern="1200" dirty="0"/>
        </a:p>
      </dsp:txBody>
      <dsp:txXfrm>
        <a:off x="3827652" y="507327"/>
        <a:ext cx="2837275" cy="966780"/>
      </dsp:txXfrm>
    </dsp:sp>
    <dsp:sp modelId="{42AFB5E2-3414-4410-BC91-1A76A3458A91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practice</a:t>
          </a:r>
          <a:endParaRPr lang="en-US" sz="4400" kern="1200" dirty="0"/>
        </a:p>
      </dsp:txBody>
      <dsp:txXfrm>
        <a:off x="3827652" y="1712630"/>
        <a:ext cx="2837275" cy="966780"/>
      </dsp:txXfrm>
    </dsp:sp>
    <dsp:sp modelId="{5140D97C-3796-41FB-BA9C-E83BE6ADE382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statement</a:t>
          </a:r>
          <a:endParaRPr lang="en-US" sz="4400" kern="1200" dirty="0"/>
        </a:p>
      </dsp:txBody>
      <dsp:txXfrm>
        <a:off x="3827652" y="2917932"/>
        <a:ext cx="2837275" cy="9667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53B0C-F39E-47F9-82F7-AF55D8719868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D82A9-F5F7-46DA-9095-36FFBF47A286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Consider multiple data sources</a:t>
          </a:r>
          <a:endParaRPr lang="en-US" sz="3200" kern="1200" dirty="0"/>
        </a:p>
      </dsp:txBody>
      <dsp:txXfrm>
        <a:off x="628203" y="452596"/>
        <a:ext cx="7538938" cy="905192"/>
      </dsp:txXfrm>
    </dsp:sp>
    <dsp:sp modelId="{68F1E6B6-4094-4F97-AAA4-5A90B7E9829E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B5299-9E8E-48D6-ABE4-B0A3BF2831A2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Score data on each component</a:t>
          </a:r>
          <a:endParaRPr lang="en-US" sz="3200" kern="1200" dirty="0"/>
        </a:p>
      </dsp:txBody>
      <dsp:txXfrm>
        <a:off x="957241" y="1810385"/>
        <a:ext cx="7209900" cy="905192"/>
      </dsp:txXfrm>
    </dsp:sp>
    <dsp:sp modelId="{FD360E83-2D3B-4075-A867-64FB04520121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75172-E052-408A-8F48-519BF69C8949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Create spreadsheet summarizing results</a:t>
          </a:r>
          <a:endParaRPr lang="en-US" sz="3200" kern="1200" dirty="0"/>
        </a:p>
      </dsp:txBody>
      <dsp:txXfrm>
        <a:off x="628203" y="3168174"/>
        <a:ext cx="7538938" cy="905192"/>
      </dsp:txXfrm>
    </dsp:sp>
    <dsp:sp modelId="{92802CED-62CF-44A3-AFD2-72B8C3078991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4A66C-8060-4AC8-8EE5-98A435BCE0F3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541F2-6476-4EC8-B3C5-7F7EB9BE7B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0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66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27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26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08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20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94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44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91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1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18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6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18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65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7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52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11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11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98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52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557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118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24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969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366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489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299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15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50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05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22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25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65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41F2-6476-4EC8-B3C5-7F7EB9BE7BF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3223-4FE9-42F1-BE06-71BEF84D9A8D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618-3D82-4AEA-8575-AB0F0DAEF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3223-4FE9-42F1-BE06-71BEF84D9A8D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618-3D82-4AEA-8575-AB0F0DAEF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8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3223-4FE9-42F1-BE06-71BEF84D9A8D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618-3D82-4AEA-8575-AB0F0DAEF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38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3223-4FE9-42F1-BE06-71BEF84D9A8D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618-3D82-4AEA-8575-AB0F0DAEF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9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3223-4FE9-42F1-BE06-71BEF84D9A8D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618-3D82-4AEA-8575-AB0F0DAEF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0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3223-4FE9-42F1-BE06-71BEF84D9A8D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618-3D82-4AEA-8575-AB0F0DAEF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5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3223-4FE9-42F1-BE06-71BEF84D9A8D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618-3D82-4AEA-8575-AB0F0DAEF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8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3223-4FE9-42F1-BE06-71BEF84D9A8D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618-3D82-4AEA-8575-AB0F0DAEF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1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3223-4FE9-42F1-BE06-71BEF84D9A8D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618-3D82-4AEA-8575-AB0F0DAEF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37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3223-4FE9-42F1-BE06-71BEF84D9A8D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618-3D82-4AEA-8575-AB0F0DAEF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0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3223-4FE9-42F1-BE06-71BEF84D9A8D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618-3D82-4AEA-8575-AB0F0DAEF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0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3223-4FE9-42F1-BE06-71BEF84D9A8D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618-3D82-4AEA-8575-AB0F0DAEF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5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43223-4FE9-42F1-BE06-71BEF84D9A8D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D2618-3D82-4AEA-8575-AB0F0DAEF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3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Phyllis Blumberg, Ph.D.</a:t>
            </a:r>
          </a:p>
          <a:p>
            <a:r>
              <a:rPr lang="en-US" dirty="0" smtClean="0"/>
              <a:t>University of the Sciences </a:t>
            </a:r>
          </a:p>
          <a:p>
            <a:endParaRPr lang="en-US" dirty="0" smtClean="0"/>
          </a:p>
          <a:p>
            <a:r>
              <a:rPr lang="en-US" dirty="0" smtClean="0"/>
              <a:t>Myths and Movements Reimagining Higher Education Assessment</a:t>
            </a:r>
            <a:endParaRPr lang="en-US" dirty="0"/>
          </a:p>
          <a:p>
            <a:r>
              <a:rPr lang="en-US" dirty="0" smtClean="0"/>
              <a:t>Drexel University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89768"/>
              </p:ext>
            </p:extLst>
          </p:nvPr>
        </p:nvGraphicFramePr>
        <p:xfrm>
          <a:off x="1447800" y="1676400"/>
          <a:ext cx="5524500" cy="2385060"/>
        </p:xfrm>
        <a:graphic>
          <a:graphicData uri="http://schemas.openxmlformats.org/drawingml/2006/table">
            <a:tbl>
              <a:tblPr/>
              <a:tblGrid>
                <a:gridCol w="5524500"/>
              </a:tblGrid>
              <a:tr h="1447800">
                <a:tc>
                  <a:txBody>
                    <a:bodyPr/>
                    <a:lstStyle/>
                    <a:p>
                      <a:pPr fontAlgn="t"/>
                      <a:r>
                        <a:rPr lang="en-US" sz="3600" b="1" i="1" dirty="0">
                          <a:solidFill>
                            <a:srgbClr val="0070C0"/>
                          </a:solidFill>
                          <a:effectLst/>
                        </a:rPr>
                        <a:t>Are Your Educational Programs Learning-Centered? Can You Measure This?</a:t>
                      </a:r>
                      <a:endParaRPr lang="en-US" sz="36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1E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for all rubrics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954447"/>
              </p:ext>
            </p:extLst>
          </p:nvPr>
        </p:nvGraphicFramePr>
        <p:xfrm>
          <a:off x="457200" y="1600200"/>
          <a:ext cx="8229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1. Employs instructor-centered</a:t>
                      </a:r>
                      <a:r>
                        <a:rPr lang="en-US" sz="2400" baseline="0" dirty="0" smtClean="0"/>
                        <a:t> approaches</a:t>
                      </a:r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Transitioning to learning-centered approaches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4. Employs learning-centered approaches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 Lower level of transitioning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 Higher level of transitioning</a:t>
                      </a:r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Describes instructor- centered behaviors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Describes transitional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instructor behaviors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Describes transitional instructor behaviors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Describes learning-centered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behaviors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1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Responsibility for learning: teach  5 information literacy skills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109468"/>
              </p:ext>
            </p:extLst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1. Employs instructor-centered</a:t>
                      </a:r>
                      <a:r>
                        <a:rPr lang="en-US" sz="2400" baseline="0" dirty="0" smtClean="0"/>
                        <a:t> approaches</a:t>
                      </a:r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Transitioning to learning-centered approaches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4. Employs learning-centered approaches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 Lower level of transitioning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 Higher level of transitioning</a:t>
                      </a:r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Does not help students acquire any information literacy skills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Helps students acquire 2/5 information literacy skills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Helps students acquire 4/5 information literacy skills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Facilitates</a:t>
                      </a:r>
                      <a:r>
                        <a:rPr lang="en-US" sz="2400" baseline="0" dirty="0" smtClean="0"/>
                        <a:t> students to become proficient with all 5 information literacy skills</a:t>
                      </a:r>
                      <a:endParaRPr lang="en-US" sz="2400" dirty="0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4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would you rate these instructors on acquires information literacy?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1. Syllabus states: Students write a review of the primary literature paper. Students must use APA citation system appropriately.  Papers that are plagiarized will receive a 0 on the assignment. No further explanation given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2. Instructor shows how to frame good literature research question, what is plagiarism, paraphrasing, and proper citation system; students practice each skill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 </a:t>
            </a:r>
            <a:r>
              <a:rPr lang="en-US" dirty="0"/>
              <a:t>Institutional Review Board approval. </a:t>
            </a:r>
            <a:endParaRPr lang="en-US" dirty="0" smtClean="0"/>
          </a:p>
          <a:p>
            <a:pPr lvl="1"/>
            <a:r>
              <a:rPr lang="en-US" dirty="0" smtClean="0"/>
              <a:t> Essential </a:t>
            </a:r>
          </a:p>
          <a:p>
            <a:pPr lvl="1"/>
            <a:r>
              <a:rPr lang="en-US" dirty="0" smtClean="0"/>
              <a:t>Faculty </a:t>
            </a:r>
            <a:r>
              <a:rPr lang="en-US" dirty="0"/>
              <a:t>answers cannot be </a:t>
            </a:r>
            <a:r>
              <a:rPr lang="en-US" dirty="0" smtClean="0"/>
              <a:t>anonymous</a:t>
            </a:r>
          </a:p>
        </p:txBody>
      </p:sp>
      <p:pic>
        <p:nvPicPr>
          <p:cNvPr id="1027" name="Picture 3" descr="C:\Users\p.blumbe\AppData\Local\Microsoft\Windows\Temporary Internet Files\Content.IE5\F66OW437\MC9001047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733800"/>
            <a:ext cx="3340155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9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Obtaining evidence of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can you find solid evidence of the implementation of learning-centered teaching?</a:t>
            </a:r>
            <a:endParaRPr lang="en-US" dirty="0"/>
          </a:p>
        </p:txBody>
      </p:sp>
      <p:pic>
        <p:nvPicPr>
          <p:cNvPr id="1026" name="Picture 2" descr="C:\Users\Phyllis\AppData\Local\Microsoft\Windows\Temporary Internet Files\Content.IE5\1K2WDB6I\MM90004661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7" y="2928937"/>
            <a:ext cx="2005013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5371"/>
            <a:ext cx="8237703" cy="353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Survey faculty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6879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51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 individual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Interview can inform, educate about learning-centered practices, </a:t>
            </a:r>
          </a:p>
          <a:p>
            <a:pPr lvl="1"/>
            <a:r>
              <a:rPr lang="en-US" dirty="0" smtClean="0"/>
              <a:t>especially for those faculty who do not attend faculty development </a:t>
            </a:r>
            <a:r>
              <a:rPr lang="en-US" dirty="0" smtClean="0"/>
              <a:t>events</a:t>
            </a:r>
          </a:p>
          <a:p>
            <a:r>
              <a:rPr lang="en-US" dirty="0" smtClean="0"/>
              <a:t>Ask faculty to provide course artifacts as supporting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faculty assess themselves on the extent of their implementation of learning-centered teaching?</a:t>
            </a:r>
            <a:endParaRPr lang="en-US" dirty="0"/>
          </a:p>
        </p:txBody>
      </p:sp>
      <p:pic>
        <p:nvPicPr>
          <p:cNvPr id="4" name="Picture 2" descr="C:\Users\Phyllis\AppData\Local\Microsoft\Windows\Temporary Internet Files\Content.IE5\HW36LHIU\MC90031155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600450"/>
            <a:ext cx="17938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Phyllis\AppData\Local\Microsoft\Windows\Temporary Internet Files\Content.IE5\LT410RLM\MC90031155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5700" y="4191000"/>
            <a:ext cx="177958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46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Triangulate data from several sources to rate course on components using rubrics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3646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35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familiar are you with Learning-centered teaching?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have heard of the phrase but I cannot define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Either I have taught using it or have read about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have assessed </a:t>
            </a:r>
            <a:r>
              <a:rPr lang="en-US" dirty="0" smtClean="0"/>
              <a:t>its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252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93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Combine individual rubric scores into summary spread sheet  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961457"/>
              </p:ext>
            </p:extLst>
          </p:nvPr>
        </p:nvGraphicFramePr>
        <p:xfrm>
          <a:off x="457200" y="1579881"/>
          <a:ext cx="82296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 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 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5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Reporting the data in an easy to interpret way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654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78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8910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08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Assessment </a:t>
            </a:r>
            <a:r>
              <a:rPr lang="en-US" sz="3200" dirty="0"/>
              <a:t>cycle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46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64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Assessment </a:t>
            </a:r>
            <a:r>
              <a:rPr lang="en-US" sz="3600" dirty="0"/>
              <a:t>cycle as applied to learning-centered </a:t>
            </a:r>
            <a:r>
              <a:rPr lang="en-US" sz="3600" dirty="0" smtClean="0"/>
              <a:t>teaching (</a:t>
            </a:r>
            <a:r>
              <a:rPr lang="en-US" sz="3600" dirty="0" err="1" smtClean="0"/>
              <a:t>lct</a:t>
            </a:r>
            <a:r>
              <a:rPr lang="en-US" sz="3600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7699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10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Steps of assessment 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3755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05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Steps of assessment 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2825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19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Develop and implement educational intervention efforts to promote learning-centered teaching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12 year effort by university’s Teaching and Learning Center</a:t>
            </a:r>
          </a:p>
          <a:p>
            <a:pPr lvl="1"/>
            <a:r>
              <a:rPr lang="en-US" dirty="0" smtClean="0"/>
              <a:t>workshops</a:t>
            </a:r>
            <a:endParaRPr lang="en-US" dirty="0" smtClean="0"/>
          </a:p>
          <a:p>
            <a:pPr lvl="1"/>
            <a:r>
              <a:rPr lang="en-US" dirty="0" smtClean="0"/>
              <a:t>1:1 </a:t>
            </a:r>
            <a:r>
              <a:rPr lang="en-US" dirty="0" smtClean="0"/>
              <a:t>consultations</a:t>
            </a:r>
          </a:p>
          <a:p>
            <a:pPr lvl="1"/>
            <a:r>
              <a:rPr lang="en-US" dirty="0" smtClean="0"/>
              <a:t>New faculty orientation</a:t>
            </a:r>
          </a:p>
          <a:p>
            <a:pPr lvl="1"/>
            <a:r>
              <a:rPr lang="en-US" dirty="0" smtClean="0"/>
              <a:t>Paid registration to attend </a:t>
            </a:r>
            <a:r>
              <a:rPr lang="en-US" dirty="0" smtClean="0"/>
              <a:t>teaching conferences </a:t>
            </a:r>
            <a:endParaRPr lang="en-US" dirty="0" smtClean="0"/>
          </a:p>
          <a:p>
            <a:pPr lvl="1"/>
            <a:r>
              <a:rPr lang="en-US" dirty="0" smtClean="0"/>
              <a:t>Awarded prizes for innovative teaching</a:t>
            </a:r>
          </a:p>
          <a:p>
            <a:pPr lvl="1"/>
            <a:r>
              <a:rPr lang="en-US" dirty="0" smtClean="0"/>
              <a:t>Collaborated on </a:t>
            </a:r>
            <a:r>
              <a:rPr lang="en-US" dirty="0" smtClean="0"/>
              <a:t>scholarship </a:t>
            </a:r>
            <a:r>
              <a:rPr lang="en-US" dirty="0" smtClean="0"/>
              <a:t>of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27657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Steps of assessment 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0882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62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Learning-centered teaching is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8885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66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Results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5670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5-Point Star 4"/>
          <p:cNvSpPr/>
          <p:nvPr/>
        </p:nvSpPr>
        <p:spPr>
          <a:xfrm>
            <a:off x="609600" y="1905000"/>
            <a:ext cx="808608" cy="79381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Results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6335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72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Steps of assessment 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6805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391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Insights from discussion of results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58570"/>
              </p:ext>
            </p:extLst>
          </p:nvPr>
        </p:nvGraphicFramePr>
        <p:xfrm>
          <a:off x="533400" y="1447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3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Steps of assessment 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8323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4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Using data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7687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87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about how I used the assessment cycle?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2809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65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Rubrics are </a:t>
            </a:r>
            <a:r>
              <a:rPr lang="en-US" dirty="0" smtClean="0"/>
              <a:t>in </a:t>
            </a:r>
            <a:r>
              <a:rPr lang="en-US" dirty="0" smtClean="0"/>
              <a:t>Blumberg (2009) Developing Learner-Centered Teaching. Jossey-Bass</a:t>
            </a:r>
          </a:p>
          <a:p>
            <a:r>
              <a:rPr lang="en-US" dirty="0" smtClean="0"/>
              <a:t>Directions on how to score data using rubrics are available from me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can you use this framework to measure implementation of learning-centered teaching?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6925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958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Learning-centered teaching involves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3281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48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institutions claim they are learning-centered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1394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44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accomplish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0292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69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19" y="1771568"/>
            <a:ext cx="4326874" cy="423889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454" y="1290670"/>
            <a:ext cx="1657229" cy="2557556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28" y="3281755"/>
            <a:ext cx="3251785" cy="19947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10" y="2833400"/>
            <a:ext cx="2251421" cy="3299995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41" y="1052029"/>
            <a:ext cx="1713876" cy="278294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78" y="274638"/>
            <a:ext cx="2455109" cy="183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1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Blumberg further defined dimensions into specific components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8849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22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Created rubrics for each component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6794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94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1075</Words>
  <Application>Microsoft Office PowerPoint</Application>
  <PresentationFormat>On-screen Show (4:3)</PresentationFormat>
  <Paragraphs>261</Paragraphs>
  <Slides>38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 </vt:lpstr>
      <vt:lpstr>How familiar are you with Learning-centered teaching?</vt:lpstr>
      <vt:lpstr>Learning-centered teaching is </vt:lpstr>
      <vt:lpstr>Learning-centered teaching involves</vt:lpstr>
      <vt:lpstr>Many institutions claim they are learning-centered</vt:lpstr>
      <vt:lpstr>What we will accomplish</vt:lpstr>
      <vt:lpstr>PowerPoint Presentation</vt:lpstr>
      <vt:lpstr>Blumberg further defined dimensions into specific components</vt:lpstr>
      <vt:lpstr>Created rubrics for each component </vt:lpstr>
      <vt:lpstr>Format for all rubrics </vt:lpstr>
      <vt:lpstr>Responsibility for learning: teach  5 information literacy skills</vt:lpstr>
      <vt:lpstr>How would you rate these instructors on acquires information literacy?</vt:lpstr>
      <vt:lpstr>Data collection</vt:lpstr>
      <vt:lpstr>Obtaining evidence of implementation</vt:lpstr>
      <vt:lpstr>PowerPoint Presentation</vt:lpstr>
      <vt:lpstr>Survey faculty</vt:lpstr>
      <vt:lpstr>Conduct individual interviews</vt:lpstr>
      <vt:lpstr>True or False?</vt:lpstr>
      <vt:lpstr>Triangulate data from several sources to rate course on components using rubrics</vt:lpstr>
      <vt:lpstr>Data analysis</vt:lpstr>
      <vt:lpstr>Combine individual rubric scores into summary spread sheet    </vt:lpstr>
      <vt:lpstr>Reporting the data in an easy to interpret way</vt:lpstr>
      <vt:lpstr>Any questions?</vt:lpstr>
      <vt:lpstr>Assessment cycle </vt:lpstr>
      <vt:lpstr>Assessment cycle as applied to learning-centered teaching (lct)</vt:lpstr>
      <vt:lpstr>Steps of assessment cycle</vt:lpstr>
      <vt:lpstr>Steps of assessment cycle</vt:lpstr>
      <vt:lpstr>Develop and implement educational intervention efforts to promote learning-centered teaching </vt:lpstr>
      <vt:lpstr>Steps of assessment cycle</vt:lpstr>
      <vt:lpstr>Results</vt:lpstr>
      <vt:lpstr>Results </vt:lpstr>
      <vt:lpstr>Steps of assessment cycle</vt:lpstr>
      <vt:lpstr>Insights from discussion of results </vt:lpstr>
      <vt:lpstr>Steps of assessment cycle</vt:lpstr>
      <vt:lpstr>Using data</vt:lpstr>
      <vt:lpstr>Questions about how I used the assessment cycle?</vt:lpstr>
      <vt:lpstr>For more information </vt:lpstr>
      <vt:lpstr>How can you use this framework to measure implementation of learning-centered teaching?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Phyllis</dc:creator>
  <cp:lastModifiedBy>Phyllis Blumberg</cp:lastModifiedBy>
  <cp:revision>83</cp:revision>
  <dcterms:created xsi:type="dcterms:W3CDTF">2014-07-25T21:05:52Z</dcterms:created>
  <dcterms:modified xsi:type="dcterms:W3CDTF">2014-09-03T15:47:42Z</dcterms:modified>
</cp:coreProperties>
</file>