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B2C658-5AA5-472C-AFBF-12CC3FC366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11F977-737E-4A56-A34E-F200BF8B5D3C}" type="datetimeFigureOut">
              <a:rPr lang="en-US" smtClean="0"/>
              <a:t>8/29/2014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Working with Department Faculty to Develop a Culture of Assessment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Kathleen </a:t>
            </a:r>
            <a:r>
              <a:rPr lang="en-US" dirty="0" err="1" smtClean="0"/>
              <a:t>Ruthkosky</a:t>
            </a:r>
            <a:endParaRPr lang="en-US" dirty="0" smtClean="0"/>
          </a:p>
          <a:p>
            <a:pPr algn="ctr"/>
            <a:r>
              <a:rPr lang="en-US" dirty="0" smtClean="0"/>
              <a:t>Theresa </a:t>
            </a:r>
            <a:r>
              <a:rPr lang="en-US" dirty="0" err="1" smtClean="0"/>
              <a:t>Tulaney</a:t>
            </a:r>
            <a:endParaRPr lang="en-US" dirty="0" smtClean="0"/>
          </a:p>
          <a:p>
            <a:pPr algn="ctr"/>
            <a:r>
              <a:rPr lang="en-US" dirty="0" smtClean="0"/>
              <a:t>Barbara Higgins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5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State Recommendation</a:t>
            </a:r>
          </a:p>
          <a:p>
            <a:pPr lvl="1"/>
            <a:r>
              <a:rPr lang="en-US" dirty="0" smtClean="0"/>
              <a:t>Student Learning Outcome</a:t>
            </a:r>
          </a:p>
          <a:p>
            <a:r>
              <a:rPr lang="en-US" dirty="0" smtClean="0"/>
              <a:t>Faculty Development Day, August 2010</a:t>
            </a:r>
          </a:p>
          <a:p>
            <a:pPr lvl="1"/>
            <a:r>
              <a:rPr lang="en-US" dirty="0" smtClean="0"/>
              <a:t>Department Line of Inquiry</a:t>
            </a:r>
          </a:p>
          <a:p>
            <a:r>
              <a:rPr lang="en-US" dirty="0" smtClean="0"/>
              <a:t>Difference between Line of Inquiry and Systematic Evaluation Plan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University’s Initial Commitment to Outcomes Assessment</a:t>
            </a:r>
          </a:p>
          <a:p>
            <a:pPr lvl="1"/>
            <a:r>
              <a:rPr lang="en-US" dirty="0" smtClean="0"/>
              <a:t>Established Office of Learning Outcomes Assessment (Fall 2011)</a:t>
            </a:r>
          </a:p>
          <a:p>
            <a:pPr lvl="2"/>
            <a:r>
              <a:rPr lang="en-US" dirty="0" smtClean="0"/>
              <a:t>Appointed part-time director</a:t>
            </a:r>
          </a:p>
          <a:p>
            <a:pPr lvl="3"/>
            <a:r>
              <a:rPr lang="en-US" dirty="0" smtClean="0"/>
              <a:t>Coordinate department efforts</a:t>
            </a:r>
          </a:p>
          <a:p>
            <a:pPr lvl="3"/>
            <a:r>
              <a:rPr lang="en-US" dirty="0" smtClean="0"/>
              <a:t>Systematically collect, analyze and disseminate </a:t>
            </a:r>
            <a:r>
              <a:rPr lang="en-US" dirty="0" smtClean="0"/>
              <a:t>data</a:t>
            </a:r>
            <a:endParaRPr lang="en-US" dirty="0" smtClean="0"/>
          </a:p>
          <a:p>
            <a:pPr lvl="3"/>
            <a:r>
              <a:rPr lang="en-US" dirty="0" err="1" smtClean="0"/>
              <a:t>Taskstream</a:t>
            </a:r>
            <a:endParaRPr lang="en-US" dirty="0" smtClean="0"/>
          </a:p>
          <a:p>
            <a:pPr lvl="1"/>
            <a:r>
              <a:rPr lang="en-US" dirty="0" smtClean="0"/>
              <a:t>Expanded to Office of Learning Outcomes Assessment and Accreditation (Fall 2012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Integrated with the Office of Institutional Research to form the Office of Planning and Institutional </a:t>
            </a:r>
            <a:r>
              <a:rPr lang="en-US" dirty="0" smtClean="0"/>
              <a:t>Effectiveness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edu15\AppData\Local\Temp\Arch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17"/>
            <a:ext cx="8458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3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Nursing Program Assessment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ACEN (NLNA) Standard 6: Outcomes Assessment cited as not met</a:t>
            </a:r>
          </a:p>
          <a:p>
            <a:r>
              <a:rPr lang="en-US" dirty="0" smtClean="0"/>
              <a:t>Workshops (Spring 2012)</a:t>
            </a:r>
          </a:p>
          <a:p>
            <a:pPr lvl="1"/>
            <a:r>
              <a:rPr lang="en-US" dirty="0" smtClean="0"/>
              <a:t>All program faculty, dean, Director of Learning Outcomes Assessment</a:t>
            </a:r>
          </a:p>
          <a:p>
            <a:r>
              <a:rPr lang="en-US" dirty="0" smtClean="0"/>
              <a:t>Student Learning Outcomes</a:t>
            </a:r>
          </a:p>
          <a:p>
            <a:pPr lvl="1"/>
            <a:r>
              <a:rPr lang="en-US" dirty="0" smtClean="0"/>
              <a:t>AACN Essentials in Baccalaureate Nursing</a:t>
            </a:r>
          </a:p>
          <a:p>
            <a:r>
              <a:rPr lang="en-US" dirty="0" smtClean="0"/>
              <a:t>Curriculum mapping</a:t>
            </a:r>
          </a:p>
          <a:p>
            <a:pPr lvl="1"/>
            <a:r>
              <a:rPr lang="en-US" dirty="0" smtClean="0"/>
              <a:t>Alignment of coursework and outcomes</a:t>
            </a:r>
          </a:p>
          <a:p>
            <a:r>
              <a:rPr lang="en-US" dirty="0" smtClean="0"/>
              <a:t>Key assessments</a:t>
            </a:r>
          </a:p>
          <a:p>
            <a:pPr lvl="1"/>
            <a:r>
              <a:rPr lang="en-US" dirty="0" smtClean="0"/>
              <a:t>What assessments best demonstrated student ability to demonstrate the outcome?</a:t>
            </a:r>
          </a:p>
          <a:p>
            <a:pPr lvl="1"/>
            <a:r>
              <a:rPr lang="en-US" dirty="0" smtClean="0"/>
              <a:t>What data was already being collected that demonstrated student ability to demonstrate the outcome</a:t>
            </a:r>
          </a:p>
          <a:p>
            <a:r>
              <a:rPr lang="en-US" dirty="0" smtClean="0"/>
              <a:t>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Nursing Program Assessment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Expansion of Office of Outcomes Assessment to include accreditation (Spring 2013)</a:t>
            </a:r>
          </a:p>
          <a:p>
            <a:r>
              <a:rPr lang="en-US" dirty="0" smtClean="0"/>
              <a:t>Examination of Nursing Accreditation Standards</a:t>
            </a:r>
          </a:p>
          <a:p>
            <a:r>
              <a:rPr lang="en-US" dirty="0" smtClean="0"/>
              <a:t>Identification of overarching program goals</a:t>
            </a:r>
          </a:p>
          <a:p>
            <a:pPr lvl="1"/>
            <a:r>
              <a:rPr lang="en-US" dirty="0" smtClean="0"/>
              <a:t>Relationship of goals to Systematic </a:t>
            </a:r>
            <a:r>
              <a:rPr lang="en-US" smtClean="0"/>
              <a:t>Evaluation Plan</a:t>
            </a:r>
            <a:endParaRPr lang="en-US" dirty="0" smtClean="0"/>
          </a:p>
          <a:p>
            <a:r>
              <a:rPr lang="en-US" dirty="0" smtClean="0"/>
              <a:t>Revision of student learning outcomes</a:t>
            </a:r>
          </a:p>
          <a:p>
            <a:r>
              <a:rPr lang="en-US" dirty="0" smtClean="0"/>
              <a:t>Revision of key assessments</a:t>
            </a:r>
          </a:p>
          <a:p>
            <a:r>
              <a:rPr lang="en-US" dirty="0" smtClean="0"/>
              <a:t>Development of an interdisciplinary assessment committee</a:t>
            </a:r>
          </a:p>
          <a:p>
            <a:r>
              <a:rPr lang="en-US" dirty="0" err="1" smtClean="0"/>
              <a:t>Taskstream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edu15\AppData\Local\Temp\Arch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17"/>
            <a:ext cx="8458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89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accreditation visit</a:t>
            </a:r>
          </a:p>
          <a:p>
            <a:r>
              <a:rPr lang="en-US" dirty="0" smtClean="0"/>
              <a:t>Development of useful measures</a:t>
            </a:r>
          </a:p>
          <a:p>
            <a:pPr lvl="1"/>
            <a:r>
              <a:rPr lang="en-US" dirty="0" smtClean="0"/>
              <a:t>SEP</a:t>
            </a:r>
          </a:p>
          <a:p>
            <a:pPr lvl="1"/>
            <a:r>
              <a:rPr lang="en-US" dirty="0" smtClean="0"/>
              <a:t>Rubrics</a:t>
            </a:r>
          </a:p>
          <a:p>
            <a:r>
              <a:rPr lang="en-US" dirty="0" smtClean="0"/>
              <a:t>Ongoing improvements</a:t>
            </a:r>
          </a:p>
          <a:p>
            <a:r>
              <a:rPr lang="en-US" dirty="0" smtClean="0"/>
              <a:t>“Closing the Loop”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3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having clearly defined measurable outcomes and assessments that are congruent with outcomes</a:t>
            </a:r>
          </a:p>
          <a:p>
            <a:r>
              <a:rPr lang="en-US" dirty="0" smtClean="0"/>
              <a:t>Importance of capacity building within a department with regards </a:t>
            </a:r>
            <a:r>
              <a:rPr lang="en-US" smtClean="0"/>
              <a:t>to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55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</TotalTime>
  <Words>281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Adjacency</vt:lpstr>
      <vt:lpstr>Working with Department Faculty to Develop a Culture of Assessment</vt:lpstr>
      <vt:lpstr>Historical Perspective</vt:lpstr>
      <vt:lpstr>Historical Perspective</vt:lpstr>
      <vt:lpstr>PowerPoint Presentation</vt:lpstr>
      <vt:lpstr>Building the Nursing Program Assessment System</vt:lpstr>
      <vt:lpstr>Building the Nursing Program Assessment System</vt:lpstr>
      <vt:lpstr>PowerPoint Presentation</vt:lpstr>
      <vt:lpstr>Leading To…</vt:lpstr>
      <vt:lpstr>Lessons Learned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Program Asessment</dc:title>
  <dc:creator>Ruthkosky, Kathleen</dc:creator>
  <cp:lastModifiedBy>Ruthkosky, Kathleen</cp:lastModifiedBy>
  <cp:revision>12</cp:revision>
  <dcterms:created xsi:type="dcterms:W3CDTF">2014-01-10T20:27:16Z</dcterms:created>
  <dcterms:modified xsi:type="dcterms:W3CDTF">2014-08-29T15:06:10Z</dcterms:modified>
</cp:coreProperties>
</file>