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9456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1"/>
    <p:restoredTop sz="94658"/>
  </p:normalViewPr>
  <p:slideViewPr>
    <p:cSldViewPr snapToGrid="0">
      <p:cViewPr varScale="1">
        <p:scale>
          <a:sx n="49" d="100"/>
          <a:sy n="49" d="100"/>
        </p:scale>
        <p:origin x="24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693671"/>
            <a:ext cx="18653760" cy="573024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8644891"/>
            <a:ext cx="16459200" cy="3973829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3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876300"/>
            <a:ext cx="4732020" cy="13948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876300"/>
            <a:ext cx="13921740" cy="13948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0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4103375"/>
            <a:ext cx="18928080" cy="6846569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11014715"/>
            <a:ext cx="18928080" cy="3600449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>
                    <a:tint val="82000"/>
                  </a:schemeClr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82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82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5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9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876304"/>
            <a:ext cx="18928080" cy="3181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4034791"/>
            <a:ext cx="9284016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6012180"/>
            <a:ext cx="9284016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4034791"/>
            <a:ext cx="9329738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6012180"/>
            <a:ext cx="9329738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0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5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5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2369824"/>
            <a:ext cx="11109960" cy="116967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2369824"/>
            <a:ext cx="11109960" cy="116967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C636-31DE-9145-B72E-F8316EB2B5F2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2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876304"/>
            <a:ext cx="1892808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4381500"/>
            <a:ext cx="1892808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5C636-31DE-9145-B72E-F8316EB2B5F2}" type="datetimeFigureOut">
              <a:rPr lang="en-US" smtClean="0"/>
              <a:t>12/19/25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15255244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33787A-883F-0B4F-A40C-D12F30242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5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609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Hernandez,Juliana</dc:creator>
  <cp:lastModifiedBy>Hernandez,Juliana</cp:lastModifiedBy>
  <cp:revision>2</cp:revision>
  <dcterms:created xsi:type="dcterms:W3CDTF">2025-12-19T21:46:26Z</dcterms:created>
  <dcterms:modified xsi:type="dcterms:W3CDTF">2025-12-19T21:57:16Z</dcterms:modified>
</cp:coreProperties>
</file>