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6459200" cy="10972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75" d="100"/>
          <a:sy n="75" d="100"/>
        </p:scale>
        <p:origin x="2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1795781"/>
            <a:ext cx="13990320" cy="3820160"/>
          </a:xfrm>
        </p:spPr>
        <p:txBody>
          <a:bodyPr anchor="b"/>
          <a:lstStyle>
            <a:lvl1pPr algn="ctr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763261"/>
            <a:ext cx="12344400" cy="2649219"/>
          </a:xfrm>
        </p:spPr>
        <p:txBody>
          <a:bodyPr/>
          <a:lstStyle>
            <a:lvl1pPr marL="0" indent="0" algn="ctr">
              <a:buNone/>
              <a:defRPr sz="3840"/>
            </a:lvl1pPr>
            <a:lvl2pPr marL="731520" indent="0" algn="ctr">
              <a:buNone/>
              <a:defRPr sz="3200"/>
            </a:lvl2pPr>
            <a:lvl3pPr marL="1463040" indent="0" algn="ctr">
              <a:buNone/>
              <a:defRPr sz="2880"/>
            </a:lvl3pPr>
            <a:lvl4pPr marL="2194560" indent="0" algn="ctr">
              <a:buNone/>
              <a:defRPr sz="2560"/>
            </a:lvl4pPr>
            <a:lvl5pPr marL="2926080" indent="0" algn="ctr">
              <a:buNone/>
              <a:defRPr sz="2560"/>
            </a:lvl5pPr>
            <a:lvl6pPr marL="3657600" indent="0" algn="ctr">
              <a:buNone/>
              <a:defRPr sz="2560"/>
            </a:lvl6pPr>
            <a:lvl7pPr marL="4389120" indent="0" algn="ctr">
              <a:buNone/>
              <a:defRPr sz="2560"/>
            </a:lvl7pPr>
            <a:lvl8pPr marL="5120640" indent="0" algn="ctr">
              <a:buNone/>
              <a:defRPr sz="2560"/>
            </a:lvl8pPr>
            <a:lvl9pPr marL="5852160" indent="0" algn="ctr">
              <a:buNone/>
              <a:defRPr sz="25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8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0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6" y="584200"/>
            <a:ext cx="3549015" cy="9298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1" y="584200"/>
            <a:ext cx="10441305" cy="92989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2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2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2735583"/>
            <a:ext cx="14196060" cy="4564379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7343143"/>
            <a:ext cx="14196060" cy="2400299"/>
          </a:xfrm>
        </p:spPr>
        <p:txBody>
          <a:bodyPr/>
          <a:lstStyle>
            <a:lvl1pPr marL="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1pPr>
            <a:lvl2pPr marL="73152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2pPr>
            <a:lvl3pPr marL="1463040" indent="0">
              <a:buNone/>
              <a:defRPr sz="2880">
                <a:solidFill>
                  <a:schemeClr val="tx1">
                    <a:tint val="82000"/>
                  </a:schemeClr>
                </a:solidFill>
              </a:defRPr>
            </a:lvl3pPr>
            <a:lvl4pPr marL="219456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4pPr>
            <a:lvl5pPr marL="292608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5pPr>
            <a:lvl6pPr marL="365760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6pPr>
            <a:lvl7pPr marL="438912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7pPr>
            <a:lvl8pPr marL="512064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8pPr>
            <a:lvl9pPr marL="585216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3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921000"/>
            <a:ext cx="6995160" cy="6962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921000"/>
            <a:ext cx="6995160" cy="6962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3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584202"/>
            <a:ext cx="14196060" cy="21209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689861"/>
            <a:ext cx="6963012" cy="131825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4008120"/>
            <a:ext cx="6963012" cy="5895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1" y="2689861"/>
            <a:ext cx="6997304" cy="131825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1" y="4008120"/>
            <a:ext cx="6997304" cy="5895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7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2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1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731520"/>
            <a:ext cx="5308520" cy="256032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579882"/>
            <a:ext cx="8332470" cy="7797800"/>
          </a:xfrm>
        </p:spPr>
        <p:txBody>
          <a:bodyPr/>
          <a:lstStyle>
            <a:lvl1pPr>
              <a:defRPr sz="5120"/>
            </a:lvl1pPr>
            <a:lvl2pPr>
              <a:defRPr sz="4480"/>
            </a:lvl2pPr>
            <a:lvl3pPr>
              <a:defRPr sz="384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3291840"/>
            <a:ext cx="5308520" cy="6098541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9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731520"/>
            <a:ext cx="5308520" cy="256032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579882"/>
            <a:ext cx="8332470" cy="7797800"/>
          </a:xfrm>
        </p:spPr>
        <p:txBody>
          <a:bodyPr anchor="t"/>
          <a:lstStyle>
            <a:lvl1pPr marL="0" indent="0">
              <a:buNone/>
              <a:defRPr sz="5120"/>
            </a:lvl1pPr>
            <a:lvl2pPr marL="731520" indent="0">
              <a:buNone/>
              <a:defRPr sz="4480"/>
            </a:lvl2pPr>
            <a:lvl3pPr marL="1463040" indent="0">
              <a:buNone/>
              <a:defRPr sz="384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3291840"/>
            <a:ext cx="5308520" cy="6098541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9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1570" y="584202"/>
            <a:ext cx="14196060" cy="212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570" y="2921000"/>
            <a:ext cx="14196060" cy="696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0" y="10170162"/>
            <a:ext cx="370332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2110" y="10170162"/>
            <a:ext cx="555498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4310" y="10170162"/>
            <a:ext cx="370332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3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63040" rtl="0" eaLnBrk="1" latinLnBrk="0" hangingPunct="1">
        <a:lnSpc>
          <a:spcPct val="90000"/>
        </a:lnSpc>
        <a:spcBef>
          <a:spcPct val="0"/>
        </a:spcBef>
        <a:buNone/>
        <a:defRPr sz="70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146304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597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Hernandez,Juliana</dc:creator>
  <cp:lastModifiedBy>Hernandez,Juliana</cp:lastModifiedBy>
  <cp:revision>2</cp:revision>
  <dcterms:created xsi:type="dcterms:W3CDTF">2025-12-22T19:26:43Z</dcterms:created>
  <dcterms:modified xsi:type="dcterms:W3CDTF">2025-12-22T19:32:43Z</dcterms:modified>
</cp:coreProperties>
</file>