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21945600" cy="16459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9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83"/>
    <p:restoredTop sz="94658"/>
  </p:normalViewPr>
  <p:slideViewPr>
    <p:cSldViewPr snapToGrid="0">
      <p:cViewPr varScale="1">
        <p:scale>
          <a:sx n="44" d="100"/>
          <a:sy n="44" d="100"/>
        </p:scale>
        <p:origin x="232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5920" y="2693671"/>
            <a:ext cx="18653760" cy="5730240"/>
          </a:xfrm>
        </p:spPr>
        <p:txBody>
          <a:bodyPr anchor="b"/>
          <a:lstStyle>
            <a:lvl1pPr algn="ctr">
              <a:defRPr sz="1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8644891"/>
            <a:ext cx="16459200" cy="3973829"/>
          </a:xfrm>
        </p:spPr>
        <p:txBody>
          <a:bodyPr/>
          <a:lstStyle>
            <a:lvl1pPr marL="0" indent="0" algn="ctr">
              <a:buNone/>
              <a:defRPr sz="5760"/>
            </a:lvl1pPr>
            <a:lvl2pPr marL="1097280" indent="0" algn="ctr">
              <a:buNone/>
              <a:defRPr sz="4800"/>
            </a:lvl2pPr>
            <a:lvl3pPr marL="2194560" indent="0" algn="ctr">
              <a:buNone/>
              <a:defRPr sz="4320"/>
            </a:lvl3pPr>
            <a:lvl4pPr marL="3291840" indent="0" algn="ctr">
              <a:buNone/>
              <a:defRPr sz="3840"/>
            </a:lvl4pPr>
            <a:lvl5pPr marL="4389120" indent="0" algn="ctr">
              <a:buNone/>
              <a:defRPr sz="3840"/>
            </a:lvl5pPr>
            <a:lvl6pPr marL="5486400" indent="0" algn="ctr">
              <a:buNone/>
              <a:defRPr sz="3840"/>
            </a:lvl6pPr>
            <a:lvl7pPr marL="6583680" indent="0" algn="ctr">
              <a:buNone/>
              <a:defRPr sz="3840"/>
            </a:lvl7pPr>
            <a:lvl8pPr marL="7680960" indent="0" algn="ctr">
              <a:buNone/>
              <a:defRPr sz="3840"/>
            </a:lvl8pPr>
            <a:lvl9pPr marL="8778240" indent="0" algn="ctr">
              <a:buNone/>
              <a:defRPr sz="38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5C636-31DE-9145-B72E-F8316EB2B5F2}" type="datetimeFigureOut">
              <a:rPr lang="en-US" smtClean="0"/>
              <a:t>12/24/25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3787A-883F-0B4F-A40C-D12F30242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399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5C636-31DE-9145-B72E-F8316EB2B5F2}" type="datetimeFigureOut">
              <a:rPr lang="en-US" smtClean="0"/>
              <a:t>12/24/25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3787A-883F-0B4F-A40C-D12F30242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237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04821" y="876300"/>
            <a:ext cx="4732020" cy="1394841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08761" y="876300"/>
            <a:ext cx="13921740" cy="1394841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5C636-31DE-9145-B72E-F8316EB2B5F2}" type="datetimeFigureOut">
              <a:rPr lang="en-US" smtClean="0"/>
              <a:t>12/24/25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3787A-883F-0B4F-A40C-D12F30242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101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5C636-31DE-9145-B72E-F8316EB2B5F2}" type="datetimeFigureOut">
              <a:rPr lang="en-US" smtClean="0"/>
              <a:t>12/24/25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3787A-883F-0B4F-A40C-D12F30242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0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331" y="4103375"/>
            <a:ext cx="18928080" cy="6846569"/>
          </a:xfrm>
        </p:spPr>
        <p:txBody>
          <a:bodyPr anchor="b"/>
          <a:lstStyle>
            <a:lvl1pPr>
              <a:defRPr sz="1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7331" y="11014715"/>
            <a:ext cx="18928080" cy="3600449"/>
          </a:xfrm>
        </p:spPr>
        <p:txBody>
          <a:bodyPr/>
          <a:lstStyle>
            <a:lvl1pPr marL="0" indent="0">
              <a:buNone/>
              <a:defRPr sz="5760">
                <a:solidFill>
                  <a:schemeClr val="tx1">
                    <a:tint val="82000"/>
                  </a:schemeClr>
                </a:solidFill>
              </a:defRPr>
            </a:lvl1pPr>
            <a:lvl2pPr marL="1097280" indent="0">
              <a:buNone/>
              <a:defRPr sz="4800">
                <a:solidFill>
                  <a:schemeClr val="tx1">
                    <a:tint val="82000"/>
                  </a:schemeClr>
                </a:solidFill>
              </a:defRPr>
            </a:lvl2pPr>
            <a:lvl3pPr marL="2194560" indent="0">
              <a:buNone/>
              <a:defRPr sz="4320">
                <a:solidFill>
                  <a:schemeClr val="tx1">
                    <a:tint val="82000"/>
                  </a:schemeClr>
                </a:solidFill>
              </a:defRPr>
            </a:lvl3pPr>
            <a:lvl4pPr marL="3291840" indent="0">
              <a:buNone/>
              <a:defRPr sz="3840">
                <a:solidFill>
                  <a:schemeClr val="tx1">
                    <a:tint val="82000"/>
                  </a:schemeClr>
                </a:solidFill>
              </a:defRPr>
            </a:lvl4pPr>
            <a:lvl5pPr marL="4389120" indent="0">
              <a:buNone/>
              <a:defRPr sz="3840">
                <a:solidFill>
                  <a:schemeClr val="tx1">
                    <a:tint val="82000"/>
                  </a:schemeClr>
                </a:solidFill>
              </a:defRPr>
            </a:lvl5pPr>
            <a:lvl6pPr marL="5486400" indent="0">
              <a:buNone/>
              <a:defRPr sz="3840">
                <a:solidFill>
                  <a:schemeClr val="tx1">
                    <a:tint val="82000"/>
                  </a:schemeClr>
                </a:solidFill>
              </a:defRPr>
            </a:lvl6pPr>
            <a:lvl7pPr marL="6583680" indent="0">
              <a:buNone/>
              <a:defRPr sz="3840">
                <a:solidFill>
                  <a:schemeClr val="tx1">
                    <a:tint val="82000"/>
                  </a:schemeClr>
                </a:solidFill>
              </a:defRPr>
            </a:lvl7pPr>
            <a:lvl8pPr marL="7680960" indent="0">
              <a:buNone/>
              <a:defRPr sz="3840">
                <a:solidFill>
                  <a:schemeClr val="tx1">
                    <a:tint val="82000"/>
                  </a:schemeClr>
                </a:solidFill>
              </a:defRPr>
            </a:lvl8pPr>
            <a:lvl9pPr marL="8778240" indent="0">
              <a:buNone/>
              <a:defRPr sz="384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5C636-31DE-9145-B72E-F8316EB2B5F2}" type="datetimeFigureOut">
              <a:rPr lang="en-US" smtClean="0"/>
              <a:t>12/24/25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3787A-883F-0B4F-A40C-D12F30242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150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8760" y="4381500"/>
            <a:ext cx="9326880" cy="104432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09960" y="4381500"/>
            <a:ext cx="9326880" cy="104432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5C636-31DE-9145-B72E-F8316EB2B5F2}" type="datetimeFigureOut">
              <a:rPr lang="en-US" smtClean="0"/>
              <a:t>12/24/25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3787A-883F-0B4F-A40C-D12F30242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592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8" y="876304"/>
            <a:ext cx="18928080" cy="31813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621" y="4034791"/>
            <a:ext cx="9284016" cy="1977389"/>
          </a:xfr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1621" y="6012180"/>
            <a:ext cx="9284016" cy="88430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109961" y="4034791"/>
            <a:ext cx="9329738" cy="1977389"/>
          </a:xfr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109961" y="6012180"/>
            <a:ext cx="9329738" cy="88430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5C636-31DE-9145-B72E-F8316EB2B5F2}" type="datetimeFigureOut">
              <a:rPr lang="en-US" smtClean="0"/>
              <a:t>12/24/25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3787A-883F-0B4F-A40C-D12F30242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306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5C636-31DE-9145-B72E-F8316EB2B5F2}" type="datetimeFigureOut">
              <a:rPr lang="en-US" smtClean="0"/>
              <a:t>12/24/25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3787A-883F-0B4F-A40C-D12F30242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057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5C636-31DE-9145-B72E-F8316EB2B5F2}" type="datetimeFigureOut">
              <a:rPr lang="en-US" smtClean="0"/>
              <a:t>12/24/25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3787A-883F-0B4F-A40C-D12F30242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51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1097280"/>
            <a:ext cx="7078027" cy="3840480"/>
          </a:xfrm>
        </p:spPr>
        <p:txBody>
          <a:bodyPr anchor="b"/>
          <a:lstStyle>
            <a:lvl1pPr>
              <a:defRPr sz="76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9738" y="2369824"/>
            <a:ext cx="11109960" cy="11696700"/>
          </a:xfrm>
        </p:spPr>
        <p:txBody>
          <a:bodyPr/>
          <a:lstStyle>
            <a:lvl1pPr>
              <a:defRPr sz="7680"/>
            </a:lvl1pPr>
            <a:lvl2pPr>
              <a:defRPr sz="6720"/>
            </a:lvl2pPr>
            <a:lvl3pPr>
              <a:defRPr sz="576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4937760"/>
            <a:ext cx="7078027" cy="9147811"/>
          </a:xfr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5C636-31DE-9145-B72E-F8316EB2B5F2}" type="datetimeFigureOut">
              <a:rPr lang="en-US" smtClean="0"/>
              <a:t>12/24/25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3787A-883F-0B4F-A40C-D12F30242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941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1097280"/>
            <a:ext cx="7078027" cy="3840480"/>
          </a:xfrm>
        </p:spPr>
        <p:txBody>
          <a:bodyPr anchor="b"/>
          <a:lstStyle>
            <a:lvl1pPr>
              <a:defRPr sz="76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329738" y="2369824"/>
            <a:ext cx="11109960" cy="11696700"/>
          </a:xfrm>
        </p:spPr>
        <p:txBody>
          <a:bodyPr anchor="t"/>
          <a:lstStyle>
            <a:lvl1pPr marL="0" indent="0">
              <a:buNone/>
              <a:defRPr sz="7680"/>
            </a:lvl1pPr>
            <a:lvl2pPr marL="1097280" indent="0">
              <a:buNone/>
              <a:defRPr sz="6720"/>
            </a:lvl2pPr>
            <a:lvl3pPr marL="2194560" indent="0">
              <a:buNone/>
              <a:defRPr sz="5760"/>
            </a:lvl3pPr>
            <a:lvl4pPr marL="3291840" indent="0">
              <a:buNone/>
              <a:defRPr sz="4800"/>
            </a:lvl4pPr>
            <a:lvl5pPr marL="4389120" indent="0">
              <a:buNone/>
              <a:defRPr sz="4800"/>
            </a:lvl5pPr>
            <a:lvl6pPr marL="5486400" indent="0">
              <a:buNone/>
              <a:defRPr sz="4800"/>
            </a:lvl6pPr>
            <a:lvl7pPr marL="6583680" indent="0">
              <a:buNone/>
              <a:defRPr sz="4800"/>
            </a:lvl7pPr>
            <a:lvl8pPr marL="7680960" indent="0">
              <a:buNone/>
              <a:defRPr sz="4800"/>
            </a:lvl8pPr>
            <a:lvl9pPr marL="8778240" indent="0">
              <a:buNone/>
              <a:defRPr sz="4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4937760"/>
            <a:ext cx="7078027" cy="9147811"/>
          </a:xfr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5C636-31DE-9145-B72E-F8316EB2B5F2}" type="datetimeFigureOut">
              <a:rPr lang="en-US" smtClean="0"/>
              <a:t>12/24/25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3787A-883F-0B4F-A40C-D12F30242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729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08760" y="876304"/>
            <a:ext cx="18928080" cy="3181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8760" y="4381500"/>
            <a:ext cx="18928080" cy="104432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08760" y="15255244"/>
            <a:ext cx="4937760" cy="876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C5C636-31DE-9145-B72E-F8316EB2B5F2}" type="datetimeFigureOut">
              <a:rPr lang="en-US" smtClean="0"/>
              <a:t>12/24/25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69480" y="15255244"/>
            <a:ext cx="7406640" cy="876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499080" y="15255244"/>
            <a:ext cx="4937760" cy="876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A33787A-883F-0B4F-A40C-D12F30242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352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94560" rtl="0" eaLnBrk="1" latinLnBrk="0" hangingPunct="1">
        <a:lnSpc>
          <a:spcPct val="90000"/>
        </a:lnSpc>
        <a:spcBef>
          <a:spcPct val="0"/>
        </a:spcBef>
        <a:buNone/>
        <a:defRPr sz="105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640" indent="-548640" algn="l" defTabSz="219456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672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8404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93776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603504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71323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82296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93268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1pPr>
      <a:lvl2pPr marL="10972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2pPr>
      <a:lvl3pPr marL="21945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3pPr>
      <a:lvl4pPr marL="32918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38912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548640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65836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76809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87782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8343E4-3DE8-7F51-CA9E-2DDFE4BFE681}"/>
              </a:ext>
            </a:extLst>
          </p:cNvPr>
          <p:cNvSpPr txBox="1"/>
          <p:nvPr/>
        </p:nvSpPr>
        <p:spPr>
          <a:xfrm>
            <a:off x="0" y="4470994"/>
            <a:ext cx="21945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HERE’S</a:t>
            </a:r>
          </a:p>
        </p:txBody>
      </p:sp>
    </p:spTree>
    <p:extLst>
      <p:ext uri="{BB962C8B-B14F-4D97-AF65-F5344CB8AC3E}">
        <p14:creationId xmlns:p14="http://schemas.microsoft.com/office/powerpoint/2010/main" val="14206098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</TotalTime>
  <Words>2</Words>
  <Application>Microsoft Macintosh PowerPoint</Application>
  <PresentationFormat>Custom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Hernandez,Juliana</dc:creator>
  <cp:lastModifiedBy>Hernandez,Juliana</cp:lastModifiedBy>
  <cp:revision>4</cp:revision>
  <dcterms:created xsi:type="dcterms:W3CDTF">2025-12-19T21:46:26Z</dcterms:created>
  <dcterms:modified xsi:type="dcterms:W3CDTF">2025-12-24T16:25:17Z</dcterms:modified>
</cp:coreProperties>
</file>