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16459200" cy="109728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9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43"/>
    <p:restoredTop sz="94652"/>
  </p:normalViewPr>
  <p:slideViewPr>
    <p:cSldViewPr snapToGrid="0">
      <p:cViewPr>
        <p:scale>
          <a:sx n="71" d="100"/>
          <a:sy n="71" d="100"/>
        </p:scale>
        <p:origin x="856" y="5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4440" y="1795781"/>
            <a:ext cx="13990320" cy="3820160"/>
          </a:xfrm>
        </p:spPr>
        <p:txBody>
          <a:bodyPr anchor="b"/>
          <a:lstStyle>
            <a:lvl1pPr algn="ctr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5763261"/>
            <a:ext cx="12344400" cy="2649219"/>
          </a:xfrm>
        </p:spPr>
        <p:txBody>
          <a:bodyPr/>
          <a:lstStyle>
            <a:lvl1pPr marL="0" indent="0" algn="ctr">
              <a:buNone/>
              <a:defRPr sz="3840"/>
            </a:lvl1pPr>
            <a:lvl2pPr marL="731520" indent="0" algn="ctr">
              <a:buNone/>
              <a:defRPr sz="3200"/>
            </a:lvl2pPr>
            <a:lvl3pPr marL="1463040" indent="0" algn="ctr">
              <a:buNone/>
              <a:defRPr sz="2880"/>
            </a:lvl3pPr>
            <a:lvl4pPr marL="2194560" indent="0" algn="ctr">
              <a:buNone/>
              <a:defRPr sz="2560"/>
            </a:lvl4pPr>
            <a:lvl5pPr marL="2926080" indent="0" algn="ctr">
              <a:buNone/>
              <a:defRPr sz="2560"/>
            </a:lvl5pPr>
            <a:lvl6pPr marL="3657600" indent="0" algn="ctr">
              <a:buNone/>
              <a:defRPr sz="2560"/>
            </a:lvl6pPr>
            <a:lvl7pPr marL="4389120" indent="0" algn="ctr">
              <a:buNone/>
              <a:defRPr sz="2560"/>
            </a:lvl7pPr>
            <a:lvl8pPr marL="5120640" indent="0" algn="ctr">
              <a:buNone/>
              <a:defRPr sz="2560"/>
            </a:lvl8pPr>
            <a:lvl9pPr marL="5852160" indent="0" algn="ctr">
              <a:buNone/>
              <a:defRPr sz="25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B5662-51FC-7B4C-B659-8810AE5ABD83}" type="datetimeFigureOut">
              <a:rPr lang="en-US" smtClean="0"/>
              <a:t>12/22/25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02545-5688-0D42-A5BF-70054D0CB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383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B5662-51FC-7B4C-B659-8810AE5ABD83}" type="datetimeFigureOut">
              <a:rPr lang="en-US" smtClean="0"/>
              <a:t>12/22/25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02545-5688-0D42-A5BF-70054D0CB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400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78616" y="584200"/>
            <a:ext cx="3549015" cy="929894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1571" y="584200"/>
            <a:ext cx="10441305" cy="929894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B5662-51FC-7B4C-B659-8810AE5ABD83}" type="datetimeFigureOut">
              <a:rPr lang="en-US" smtClean="0"/>
              <a:t>12/22/25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02545-5688-0D42-A5BF-70054D0CB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124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B5662-51FC-7B4C-B659-8810AE5ABD83}" type="datetimeFigureOut">
              <a:rPr lang="en-US" smtClean="0"/>
              <a:t>12/22/25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02545-5688-0D42-A5BF-70054D0CB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928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2998" y="2735583"/>
            <a:ext cx="14196060" cy="4564379"/>
          </a:xfrm>
        </p:spPr>
        <p:txBody>
          <a:bodyPr anchor="b"/>
          <a:lstStyle>
            <a:lvl1pPr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2998" y="7343143"/>
            <a:ext cx="14196060" cy="2400299"/>
          </a:xfrm>
        </p:spPr>
        <p:txBody>
          <a:bodyPr/>
          <a:lstStyle>
            <a:lvl1pPr marL="0" indent="0">
              <a:buNone/>
              <a:defRPr sz="3840">
                <a:solidFill>
                  <a:schemeClr val="tx1">
                    <a:tint val="82000"/>
                  </a:schemeClr>
                </a:solidFill>
              </a:defRPr>
            </a:lvl1pPr>
            <a:lvl2pPr marL="731520" indent="0">
              <a:buNone/>
              <a:defRPr sz="3200">
                <a:solidFill>
                  <a:schemeClr val="tx1">
                    <a:tint val="82000"/>
                  </a:schemeClr>
                </a:solidFill>
              </a:defRPr>
            </a:lvl2pPr>
            <a:lvl3pPr marL="1463040" indent="0">
              <a:buNone/>
              <a:defRPr sz="2880">
                <a:solidFill>
                  <a:schemeClr val="tx1">
                    <a:tint val="82000"/>
                  </a:schemeClr>
                </a:solidFill>
              </a:defRPr>
            </a:lvl3pPr>
            <a:lvl4pPr marL="2194560" indent="0">
              <a:buNone/>
              <a:defRPr sz="2560">
                <a:solidFill>
                  <a:schemeClr val="tx1">
                    <a:tint val="82000"/>
                  </a:schemeClr>
                </a:solidFill>
              </a:defRPr>
            </a:lvl4pPr>
            <a:lvl5pPr marL="2926080" indent="0">
              <a:buNone/>
              <a:defRPr sz="2560">
                <a:solidFill>
                  <a:schemeClr val="tx1">
                    <a:tint val="82000"/>
                  </a:schemeClr>
                </a:solidFill>
              </a:defRPr>
            </a:lvl5pPr>
            <a:lvl6pPr marL="3657600" indent="0">
              <a:buNone/>
              <a:defRPr sz="2560">
                <a:solidFill>
                  <a:schemeClr val="tx1">
                    <a:tint val="82000"/>
                  </a:schemeClr>
                </a:solidFill>
              </a:defRPr>
            </a:lvl6pPr>
            <a:lvl7pPr marL="4389120" indent="0">
              <a:buNone/>
              <a:defRPr sz="2560">
                <a:solidFill>
                  <a:schemeClr val="tx1">
                    <a:tint val="82000"/>
                  </a:schemeClr>
                </a:solidFill>
              </a:defRPr>
            </a:lvl7pPr>
            <a:lvl8pPr marL="5120640" indent="0">
              <a:buNone/>
              <a:defRPr sz="2560">
                <a:solidFill>
                  <a:schemeClr val="tx1">
                    <a:tint val="82000"/>
                  </a:schemeClr>
                </a:solidFill>
              </a:defRPr>
            </a:lvl8pPr>
            <a:lvl9pPr marL="5852160" indent="0">
              <a:buNone/>
              <a:defRPr sz="256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B5662-51FC-7B4C-B659-8810AE5ABD83}" type="datetimeFigureOut">
              <a:rPr lang="en-US" smtClean="0"/>
              <a:t>12/22/25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02545-5688-0D42-A5BF-70054D0CB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237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31570" y="2921000"/>
            <a:ext cx="6995160" cy="69621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32470" y="2921000"/>
            <a:ext cx="6995160" cy="69621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B5662-51FC-7B4C-B659-8810AE5ABD83}" type="datetimeFigureOut">
              <a:rPr lang="en-US" smtClean="0"/>
              <a:t>12/22/25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02545-5688-0D42-A5BF-70054D0CB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133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3714" y="584202"/>
            <a:ext cx="14196060" cy="212090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3716" y="2689861"/>
            <a:ext cx="6963012" cy="1318259"/>
          </a:xfrm>
        </p:spPr>
        <p:txBody>
          <a:bodyPr anchor="b"/>
          <a:lstStyle>
            <a:lvl1pPr marL="0" indent="0">
              <a:buNone/>
              <a:defRPr sz="3840" b="1"/>
            </a:lvl1pPr>
            <a:lvl2pPr marL="731520" indent="0">
              <a:buNone/>
              <a:defRPr sz="3200" b="1"/>
            </a:lvl2pPr>
            <a:lvl3pPr marL="1463040" indent="0">
              <a:buNone/>
              <a:defRPr sz="2880" b="1"/>
            </a:lvl3pPr>
            <a:lvl4pPr marL="2194560" indent="0">
              <a:buNone/>
              <a:defRPr sz="2560" b="1"/>
            </a:lvl4pPr>
            <a:lvl5pPr marL="2926080" indent="0">
              <a:buNone/>
              <a:defRPr sz="2560" b="1"/>
            </a:lvl5pPr>
            <a:lvl6pPr marL="3657600" indent="0">
              <a:buNone/>
              <a:defRPr sz="2560" b="1"/>
            </a:lvl6pPr>
            <a:lvl7pPr marL="4389120" indent="0">
              <a:buNone/>
              <a:defRPr sz="2560" b="1"/>
            </a:lvl7pPr>
            <a:lvl8pPr marL="5120640" indent="0">
              <a:buNone/>
              <a:defRPr sz="2560" b="1"/>
            </a:lvl8pPr>
            <a:lvl9pPr marL="5852160" indent="0">
              <a:buNone/>
              <a:defRPr sz="25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33716" y="4008120"/>
            <a:ext cx="6963012" cy="58953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332471" y="2689861"/>
            <a:ext cx="6997304" cy="1318259"/>
          </a:xfrm>
        </p:spPr>
        <p:txBody>
          <a:bodyPr anchor="b"/>
          <a:lstStyle>
            <a:lvl1pPr marL="0" indent="0">
              <a:buNone/>
              <a:defRPr sz="3840" b="1"/>
            </a:lvl1pPr>
            <a:lvl2pPr marL="731520" indent="0">
              <a:buNone/>
              <a:defRPr sz="3200" b="1"/>
            </a:lvl2pPr>
            <a:lvl3pPr marL="1463040" indent="0">
              <a:buNone/>
              <a:defRPr sz="2880" b="1"/>
            </a:lvl3pPr>
            <a:lvl4pPr marL="2194560" indent="0">
              <a:buNone/>
              <a:defRPr sz="2560" b="1"/>
            </a:lvl4pPr>
            <a:lvl5pPr marL="2926080" indent="0">
              <a:buNone/>
              <a:defRPr sz="2560" b="1"/>
            </a:lvl5pPr>
            <a:lvl6pPr marL="3657600" indent="0">
              <a:buNone/>
              <a:defRPr sz="2560" b="1"/>
            </a:lvl6pPr>
            <a:lvl7pPr marL="4389120" indent="0">
              <a:buNone/>
              <a:defRPr sz="2560" b="1"/>
            </a:lvl7pPr>
            <a:lvl8pPr marL="5120640" indent="0">
              <a:buNone/>
              <a:defRPr sz="2560" b="1"/>
            </a:lvl8pPr>
            <a:lvl9pPr marL="5852160" indent="0">
              <a:buNone/>
              <a:defRPr sz="25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332471" y="4008120"/>
            <a:ext cx="6997304" cy="58953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B5662-51FC-7B4C-B659-8810AE5ABD83}" type="datetimeFigureOut">
              <a:rPr lang="en-US" smtClean="0"/>
              <a:t>12/22/25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02545-5688-0D42-A5BF-70054D0CB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972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B5662-51FC-7B4C-B659-8810AE5ABD83}" type="datetimeFigureOut">
              <a:rPr lang="en-US" smtClean="0"/>
              <a:t>12/22/25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02545-5688-0D42-A5BF-70054D0CB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621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B5662-51FC-7B4C-B659-8810AE5ABD83}" type="datetimeFigureOut">
              <a:rPr lang="en-US" smtClean="0"/>
              <a:t>12/22/25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02545-5688-0D42-A5BF-70054D0CB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115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3714" y="731520"/>
            <a:ext cx="5308520" cy="2560320"/>
          </a:xfrm>
        </p:spPr>
        <p:txBody>
          <a:bodyPr anchor="b"/>
          <a:lstStyle>
            <a:lvl1pPr>
              <a:defRPr sz="51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7304" y="1579882"/>
            <a:ext cx="8332470" cy="7797800"/>
          </a:xfrm>
        </p:spPr>
        <p:txBody>
          <a:bodyPr/>
          <a:lstStyle>
            <a:lvl1pPr>
              <a:defRPr sz="5120"/>
            </a:lvl1pPr>
            <a:lvl2pPr>
              <a:defRPr sz="4480"/>
            </a:lvl2pPr>
            <a:lvl3pPr>
              <a:defRPr sz="384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3714" y="3291840"/>
            <a:ext cx="5308520" cy="6098541"/>
          </a:xfrm>
        </p:spPr>
        <p:txBody>
          <a:bodyPr/>
          <a:lstStyle>
            <a:lvl1pPr marL="0" indent="0">
              <a:buNone/>
              <a:defRPr sz="2560"/>
            </a:lvl1pPr>
            <a:lvl2pPr marL="731520" indent="0">
              <a:buNone/>
              <a:defRPr sz="2240"/>
            </a:lvl2pPr>
            <a:lvl3pPr marL="1463040" indent="0">
              <a:buNone/>
              <a:defRPr sz="1920"/>
            </a:lvl3pPr>
            <a:lvl4pPr marL="2194560" indent="0">
              <a:buNone/>
              <a:defRPr sz="1600"/>
            </a:lvl4pPr>
            <a:lvl5pPr marL="2926080" indent="0">
              <a:buNone/>
              <a:defRPr sz="1600"/>
            </a:lvl5pPr>
            <a:lvl6pPr marL="3657600" indent="0">
              <a:buNone/>
              <a:defRPr sz="1600"/>
            </a:lvl6pPr>
            <a:lvl7pPr marL="4389120" indent="0">
              <a:buNone/>
              <a:defRPr sz="1600"/>
            </a:lvl7pPr>
            <a:lvl8pPr marL="5120640" indent="0">
              <a:buNone/>
              <a:defRPr sz="1600"/>
            </a:lvl8pPr>
            <a:lvl9pPr marL="585216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B5662-51FC-7B4C-B659-8810AE5ABD83}" type="datetimeFigureOut">
              <a:rPr lang="en-US" smtClean="0"/>
              <a:t>12/22/25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02545-5688-0D42-A5BF-70054D0CB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893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3714" y="731520"/>
            <a:ext cx="5308520" cy="2560320"/>
          </a:xfrm>
        </p:spPr>
        <p:txBody>
          <a:bodyPr anchor="b"/>
          <a:lstStyle>
            <a:lvl1pPr>
              <a:defRPr sz="51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97304" y="1579882"/>
            <a:ext cx="8332470" cy="7797800"/>
          </a:xfrm>
        </p:spPr>
        <p:txBody>
          <a:bodyPr anchor="t"/>
          <a:lstStyle>
            <a:lvl1pPr marL="0" indent="0">
              <a:buNone/>
              <a:defRPr sz="5120"/>
            </a:lvl1pPr>
            <a:lvl2pPr marL="731520" indent="0">
              <a:buNone/>
              <a:defRPr sz="4480"/>
            </a:lvl2pPr>
            <a:lvl3pPr marL="1463040" indent="0">
              <a:buNone/>
              <a:defRPr sz="3840"/>
            </a:lvl3pPr>
            <a:lvl4pPr marL="2194560" indent="0">
              <a:buNone/>
              <a:defRPr sz="3200"/>
            </a:lvl4pPr>
            <a:lvl5pPr marL="2926080" indent="0">
              <a:buNone/>
              <a:defRPr sz="3200"/>
            </a:lvl5pPr>
            <a:lvl6pPr marL="3657600" indent="0">
              <a:buNone/>
              <a:defRPr sz="3200"/>
            </a:lvl6pPr>
            <a:lvl7pPr marL="4389120" indent="0">
              <a:buNone/>
              <a:defRPr sz="3200"/>
            </a:lvl7pPr>
            <a:lvl8pPr marL="5120640" indent="0">
              <a:buNone/>
              <a:defRPr sz="3200"/>
            </a:lvl8pPr>
            <a:lvl9pPr marL="5852160" indent="0">
              <a:buNone/>
              <a:defRPr sz="3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3714" y="3291840"/>
            <a:ext cx="5308520" cy="6098541"/>
          </a:xfrm>
        </p:spPr>
        <p:txBody>
          <a:bodyPr/>
          <a:lstStyle>
            <a:lvl1pPr marL="0" indent="0">
              <a:buNone/>
              <a:defRPr sz="2560"/>
            </a:lvl1pPr>
            <a:lvl2pPr marL="731520" indent="0">
              <a:buNone/>
              <a:defRPr sz="2240"/>
            </a:lvl2pPr>
            <a:lvl3pPr marL="1463040" indent="0">
              <a:buNone/>
              <a:defRPr sz="1920"/>
            </a:lvl3pPr>
            <a:lvl4pPr marL="2194560" indent="0">
              <a:buNone/>
              <a:defRPr sz="1600"/>
            </a:lvl4pPr>
            <a:lvl5pPr marL="2926080" indent="0">
              <a:buNone/>
              <a:defRPr sz="1600"/>
            </a:lvl5pPr>
            <a:lvl6pPr marL="3657600" indent="0">
              <a:buNone/>
              <a:defRPr sz="1600"/>
            </a:lvl6pPr>
            <a:lvl7pPr marL="4389120" indent="0">
              <a:buNone/>
              <a:defRPr sz="1600"/>
            </a:lvl7pPr>
            <a:lvl8pPr marL="5120640" indent="0">
              <a:buNone/>
              <a:defRPr sz="1600"/>
            </a:lvl8pPr>
            <a:lvl9pPr marL="585216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B5662-51FC-7B4C-B659-8810AE5ABD83}" type="datetimeFigureOut">
              <a:rPr lang="en-US" smtClean="0"/>
              <a:t>12/22/25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02545-5688-0D42-A5BF-70054D0CB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694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31570" y="584202"/>
            <a:ext cx="14196060" cy="21209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1570" y="2921000"/>
            <a:ext cx="14196060" cy="69621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31570" y="10170162"/>
            <a:ext cx="3703320" cy="584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75B5662-51FC-7B4C-B659-8810AE5ABD83}" type="datetimeFigureOut">
              <a:rPr lang="en-US" smtClean="0"/>
              <a:t>12/22/25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452110" y="10170162"/>
            <a:ext cx="5554980" cy="584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24310" y="10170162"/>
            <a:ext cx="3703320" cy="584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E002545-5688-0D42-A5BF-70054D0CB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736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463040" rtl="0" eaLnBrk="1" latinLnBrk="0" hangingPunct="1">
        <a:lnSpc>
          <a:spcPct val="90000"/>
        </a:lnSpc>
        <a:spcBef>
          <a:spcPct val="0"/>
        </a:spcBef>
        <a:buNone/>
        <a:defRPr sz="70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5760" indent="-365760" algn="l" defTabSz="146304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4480" kern="1200">
          <a:solidFill>
            <a:schemeClr val="tx1"/>
          </a:solidFill>
          <a:latin typeface="+mn-lt"/>
          <a:ea typeface="+mn-ea"/>
          <a:cs typeface="+mn-cs"/>
        </a:defRPr>
      </a:lvl1pPr>
      <a:lvl2pPr marL="1097280" indent="-365760" algn="l" defTabSz="146304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384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indent="-365760" algn="l" defTabSz="146304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560320" indent="-365760" algn="l" defTabSz="146304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4pPr>
      <a:lvl5pPr marL="3291840" indent="-365760" algn="l" defTabSz="146304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5pPr>
      <a:lvl6pPr marL="4023360" indent="-365760" algn="l" defTabSz="146304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6pPr>
      <a:lvl7pPr marL="4754880" indent="-365760" algn="l" defTabSz="146304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7pPr>
      <a:lvl8pPr marL="5486400" indent="-365760" algn="l" defTabSz="146304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8pPr>
      <a:lvl9pPr marL="6217920" indent="-365760" algn="l" defTabSz="146304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6304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algn="l" defTabSz="146304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1463040" algn="l" defTabSz="146304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3pPr>
      <a:lvl4pPr marL="2194560" algn="l" defTabSz="146304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80" algn="l" defTabSz="146304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5pPr>
      <a:lvl6pPr marL="3657600" algn="l" defTabSz="146304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6pPr>
      <a:lvl7pPr marL="4389120" algn="l" defTabSz="146304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7pPr>
      <a:lvl8pPr marL="5120640" algn="l" defTabSz="146304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8pPr>
      <a:lvl9pPr marL="5852160" algn="l" defTabSz="146304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F8A94E0-FBC3-FBD8-7FC1-893E8DBBD32F}"/>
              </a:ext>
            </a:extLst>
          </p:cNvPr>
          <p:cNvSpPr txBox="1"/>
          <p:nvPr/>
        </p:nvSpPr>
        <p:spPr>
          <a:xfrm>
            <a:off x="824754" y="2698575"/>
            <a:ext cx="16459200" cy="255454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5500" b="1" dirty="0">
                <a:solidFill>
                  <a:srgbClr val="FFD9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 HERE’S</a:t>
            </a:r>
          </a:p>
        </p:txBody>
      </p:sp>
    </p:spTree>
    <p:extLst>
      <p:ext uri="{BB962C8B-B14F-4D97-AF65-F5344CB8AC3E}">
        <p14:creationId xmlns:p14="http://schemas.microsoft.com/office/powerpoint/2010/main" val="23205970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</TotalTime>
  <Words>2</Words>
  <Application>Microsoft Macintosh PowerPoint</Application>
  <PresentationFormat>Custom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Hernandez,Juliana</dc:creator>
  <cp:lastModifiedBy>Hernandez,Juliana</cp:lastModifiedBy>
  <cp:revision>7</cp:revision>
  <dcterms:created xsi:type="dcterms:W3CDTF">2025-12-22T19:26:43Z</dcterms:created>
  <dcterms:modified xsi:type="dcterms:W3CDTF">2025-12-22T20:52:04Z</dcterms:modified>
</cp:coreProperties>
</file>