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/>
    <p:restoredTop sz="94658"/>
  </p:normalViewPr>
  <p:slideViewPr>
    <p:cSldViewPr snapToGrid="0">
      <p:cViewPr varScale="1">
        <p:scale>
          <a:sx n="50" d="100"/>
          <a:sy n="50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5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5C636-31DE-9145-B72E-F8316EB2B5F2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343E4-3DE8-7F51-CA9E-2DDFE4BFE681}"/>
              </a:ext>
            </a:extLst>
          </p:cNvPr>
          <p:cNvSpPr txBox="1"/>
          <p:nvPr/>
        </p:nvSpPr>
        <p:spPr>
          <a:xfrm>
            <a:off x="0" y="4765964"/>
            <a:ext cx="21945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142060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Hernandez,Juliana</dc:creator>
  <cp:lastModifiedBy>Hernandez,Juliana</cp:lastModifiedBy>
  <cp:revision>4</cp:revision>
  <dcterms:created xsi:type="dcterms:W3CDTF">2025-12-19T21:46:26Z</dcterms:created>
  <dcterms:modified xsi:type="dcterms:W3CDTF">2025-12-24T16:45:13Z</dcterms:modified>
</cp:coreProperties>
</file>