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64592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/>
    <p:restoredTop sz="94648"/>
  </p:normalViewPr>
  <p:slideViewPr>
    <p:cSldViewPr snapToGrid="0">
      <p:cViewPr varScale="1">
        <p:scale>
          <a:sx n="70" d="100"/>
          <a:sy n="7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A94E0-FBC3-FBD8-7FC1-893E8DBBD32F}"/>
              </a:ext>
            </a:extLst>
          </p:cNvPr>
          <p:cNvSpPr txBox="1"/>
          <p:nvPr/>
        </p:nvSpPr>
        <p:spPr>
          <a:xfrm>
            <a:off x="1" y="2800436"/>
            <a:ext cx="16459200" cy="20159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500" b="1" dirty="0">
                <a:solidFill>
                  <a:srgbClr val="FFD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232059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Hernandez,Juliana</dc:creator>
  <cp:lastModifiedBy>Hernandez,Juliana</cp:lastModifiedBy>
  <cp:revision>4</cp:revision>
  <dcterms:created xsi:type="dcterms:W3CDTF">2025-12-22T19:26:43Z</dcterms:created>
  <dcterms:modified xsi:type="dcterms:W3CDTF">2025-12-22T20:09:31Z</dcterms:modified>
</cp:coreProperties>
</file>