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221F-3A4F-47E3-83BD-AC9A592DA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Drexel law review write-on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E771D-F707-4E6F-AE47-0CD6129A6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57307" y="3343778"/>
            <a:ext cx="9822976" cy="14730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Friday, April 12 at 12:45pm -2:30pm in room 140</a:t>
            </a:r>
          </a:p>
          <a:p>
            <a:r>
              <a:rPr lang="en-US" dirty="0">
                <a:solidFill>
                  <a:schemeClr val="tx1"/>
                </a:solidFill>
              </a:rPr>
              <a:t>Don’t forget your bluebook worksheet!</a:t>
            </a:r>
          </a:p>
        </p:txBody>
      </p:sp>
    </p:spTree>
    <p:extLst>
      <p:ext uri="{BB962C8B-B14F-4D97-AF65-F5344CB8AC3E}">
        <p14:creationId xmlns:p14="http://schemas.microsoft.com/office/powerpoint/2010/main" val="1592300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A954-397E-4E87-989F-22710AB7099E}"/>
</file>

<file path=customXml/itemProps2.xml><?xml version="1.0" encoding="utf-8"?>
<ds:datastoreItem xmlns:ds="http://schemas.openxmlformats.org/officeDocument/2006/customXml" ds:itemID="{C583685B-66D5-4D9F-A3E0-02D6E35A55FF}"/>
</file>

<file path=customXml/itemProps3.xml><?xml version="1.0" encoding="utf-8"?>
<ds:datastoreItem xmlns:ds="http://schemas.openxmlformats.org/officeDocument/2006/customXml" ds:itemID="{7EF51315-B179-4746-A033-9E1BA55FDDFB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</TotalTime>
  <Words>22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Drexel law review write-on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Drexel law review write-on workshop</dc:title>
  <dc:creator>Gabrielle Morrison</dc:creator>
  <cp:lastModifiedBy>Gabrielle Morrison</cp:lastModifiedBy>
  <cp:revision>2</cp:revision>
  <dcterms:created xsi:type="dcterms:W3CDTF">2019-04-02T19:00:52Z</dcterms:created>
  <dcterms:modified xsi:type="dcterms:W3CDTF">2019-04-02T19:10:10Z</dcterms:modified>
</cp:coreProperties>
</file>