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980238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78"/>
    <a:srgbClr val="FF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07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4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C74F-84DE-9D4A-B052-536C38A82B25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33B9-DDBD-6D43-87A1-82E644544E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78139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Futura Book"/>
              </a:rPr>
              <a:t>PRESENTATION TITLE</a:t>
            </a:r>
            <a:endParaRPr lang="en-US" sz="3200" b="1" dirty="0">
              <a:solidFill>
                <a:schemeClr val="bg1"/>
              </a:solidFill>
              <a:latin typeface="Futura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370605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chemeClr val="bg1"/>
                </a:solidFill>
                <a:latin typeface="Futura Light"/>
              </a:rPr>
              <a:t>Presentation Subtitle</a:t>
            </a:r>
            <a:endParaRPr lang="en-US" sz="3000" dirty="0">
              <a:solidFill>
                <a:schemeClr val="bg1"/>
              </a:solidFill>
              <a:latin typeface="Futura Ligh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666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C600"/>
                </a:solidFill>
                <a:latin typeface="MillerDisplay LightItalic"/>
                <a:cs typeface="Futura Light"/>
              </a:rPr>
              <a:t>Presenter’s Name</a:t>
            </a:r>
            <a:endParaRPr lang="en-US" sz="2800" dirty="0">
              <a:solidFill>
                <a:srgbClr val="FFC600"/>
              </a:solidFill>
              <a:latin typeface="MillerDisplay LightItalic"/>
              <a:cs typeface="Futur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20727"/>
            <a:ext cx="9144000" cy="1588"/>
          </a:xfrm>
          <a:prstGeom prst="line">
            <a:avLst/>
          </a:prstGeom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67" y="5601347"/>
            <a:ext cx="3156866" cy="924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320727"/>
            <a:ext cx="9144000" cy="1537273"/>
          </a:xfrm>
          <a:prstGeom prst="rect">
            <a:avLst/>
          </a:prstGeom>
          <a:solidFill>
            <a:srgbClr val="0034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08016" y="671452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9470" y="1071562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89693" y="6411818"/>
            <a:ext cx="35984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rgbClr val="FFC600"/>
                </a:solidFill>
                <a:latin typeface="Futura Book"/>
                <a:cs typeface="Futura Light"/>
              </a:rPr>
              <a:t>SECTION TITLE  </a:t>
            </a:r>
            <a:r>
              <a:rPr lang="en-US" sz="1100" dirty="0" smtClean="0">
                <a:solidFill>
                  <a:schemeClr val="bg1"/>
                </a:solidFill>
                <a:latin typeface="Futura Book"/>
                <a:cs typeface="Futura Light"/>
              </a:rPr>
              <a:t>|</a:t>
            </a:r>
            <a:r>
              <a:rPr lang="en-US" sz="1100" dirty="0" smtClean="0">
                <a:solidFill>
                  <a:srgbClr val="FFC600"/>
                </a:solidFill>
                <a:latin typeface="Futura Book"/>
                <a:cs typeface="Futura Light"/>
              </a:rPr>
              <a:t>  2</a:t>
            </a:r>
            <a:endParaRPr lang="en-US" sz="1100" dirty="0">
              <a:solidFill>
                <a:srgbClr val="FFC600"/>
              </a:solidFill>
              <a:latin typeface="Futura Book"/>
              <a:cs typeface="Futura Ligh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20727"/>
            <a:ext cx="9144000" cy="1588"/>
          </a:xfrm>
          <a:prstGeom prst="line">
            <a:avLst/>
          </a:prstGeom>
          <a:ln w="38100" cap="flat" cmpd="sng" algn="ctr">
            <a:solidFill>
              <a:srgbClr val="FFC6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08016" y="2062953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09470" y="2463063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016" y="3452265"/>
            <a:ext cx="7656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478"/>
                </a:solidFill>
                <a:latin typeface="Futura Book"/>
              </a:rPr>
              <a:t>HEADLINE</a:t>
            </a:r>
            <a:endParaRPr lang="en-US" sz="2000" b="1" dirty="0">
              <a:solidFill>
                <a:srgbClr val="003478"/>
              </a:solidFill>
              <a:latin typeface="Futura Book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09470" y="3852375"/>
            <a:ext cx="76932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  <a:p>
            <a:r>
              <a:rPr lang="en-US" sz="1600" dirty="0" smtClean="0">
                <a:latin typeface="Futura Light"/>
              </a:rPr>
              <a:t>General descriptor copy to further explain context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67" y="5601347"/>
            <a:ext cx="3156866" cy="924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Zahradnik</dc:creator>
  <cp:lastModifiedBy>dkane</cp:lastModifiedBy>
  <cp:revision>6</cp:revision>
  <cp:lastPrinted>2013-06-04T20:40:02Z</cp:lastPrinted>
  <dcterms:created xsi:type="dcterms:W3CDTF">2012-09-27T14:45:34Z</dcterms:created>
  <dcterms:modified xsi:type="dcterms:W3CDTF">2013-06-04T20:51:30Z</dcterms:modified>
</cp:coreProperties>
</file>