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78"/>
    <a:srgbClr val="FFC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5BEC0-8229-4783-A4CD-7A137453ABD0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C03A3-B6B1-414F-87A8-1B5FC567C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81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03A3-B6B1-414F-87A8-1B5FC567C9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88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095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70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826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147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3610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209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260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7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2156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9798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99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4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8C74F-84DE-9D4A-B052-536C38A82B25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4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8C74F-84DE-9D4A-B052-536C38A82B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133B9-DDBD-6D43-87A1-82E644544E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40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78139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Futura Book"/>
              </a:rPr>
              <a:t>PRESENTATION TITLE</a:t>
            </a:r>
            <a:endParaRPr lang="en-US" sz="3200" b="1" dirty="0">
              <a:solidFill>
                <a:schemeClr val="bg1"/>
              </a:solidFill>
              <a:latin typeface="Futura Boo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370605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  <a:latin typeface="Futura Light"/>
              </a:rPr>
              <a:t>Presentation Subtitle</a:t>
            </a:r>
            <a:endParaRPr lang="en-US" sz="3000" dirty="0">
              <a:solidFill>
                <a:schemeClr val="bg1"/>
              </a:solidFill>
              <a:latin typeface="Futura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26666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C600"/>
                </a:solidFill>
                <a:latin typeface="MillerDisplay LightItalic"/>
                <a:cs typeface="Futura Light"/>
              </a:rPr>
              <a:t>Presenter’s Name</a:t>
            </a:r>
            <a:endParaRPr lang="en-US" sz="2800" dirty="0">
              <a:solidFill>
                <a:srgbClr val="FFC600"/>
              </a:solidFill>
              <a:latin typeface="MillerDisplay LightItalic"/>
              <a:cs typeface="Futura Ligh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320727"/>
            <a:ext cx="9144000" cy="1588"/>
          </a:xfrm>
          <a:prstGeom prst="line">
            <a:avLst/>
          </a:prstGeom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58" y="5596897"/>
            <a:ext cx="3509818" cy="937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320727"/>
            <a:ext cx="9144000" cy="1537273"/>
          </a:xfrm>
          <a:prstGeom prst="rect">
            <a:avLst/>
          </a:prstGeom>
          <a:solidFill>
            <a:srgbClr val="0034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8016" y="671452"/>
            <a:ext cx="7656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3478"/>
                </a:solidFill>
                <a:latin typeface="Futura Book"/>
              </a:rPr>
              <a:t>HEADLINE</a:t>
            </a:r>
            <a:endParaRPr lang="en-US" sz="2000" b="1" dirty="0">
              <a:solidFill>
                <a:srgbClr val="003478"/>
              </a:solidFill>
              <a:latin typeface="Futura Boo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9470" y="1071562"/>
            <a:ext cx="76932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Futura Light"/>
              </a:rPr>
              <a:t>General descriptor copy to further explain context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Futura Light"/>
              </a:rPr>
              <a:t>General descriptor copy to further explain context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Futura Light"/>
              </a:rPr>
              <a:t>General descriptor copy to further explain context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9693" y="6411818"/>
            <a:ext cx="35984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rgbClr val="FFC600"/>
                </a:solidFill>
                <a:latin typeface="Futura Book"/>
                <a:cs typeface="Futura Light"/>
              </a:rPr>
              <a:t>SECTION TITLE  </a:t>
            </a:r>
            <a:r>
              <a:rPr lang="en-US" sz="1100" dirty="0" smtClean="0">
                <a:solidFill>
                  <a:prstClr val="white"/>
                </a:solidFill>
                <a:latin typeface="Futura Book"/>
                <a:cs typeface="Futura Light"/>
              </a:rPr>
              <a:t>|</a:t>
            </a:r>
            <a:r>
              <a:rPr lang="en-US" sz="1100" dirty="0" smtClean="0">
                <a:solidFill>
                  <a:srgbClr val="FFC600"/>
                </a:solidFill>
                <a:latin typeface="Futura Book"/>
                <a:cs typeface="Futura Light"/>
              </a:rPr>
              <a:t>  2</a:t>
            </a:r>
            <a:endParaRPr lang="en-US" sz="1100" dirty="0">
              <a:solidFill>
                <a:srgbClr val="FFC600"/>
              </a:solidFill>
              <a:latin typeface="Futura Book"/>
              <a:cs typeface="Futura Ligh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320727"/>
            <a:ext cx="9144000" cy="1588"/>
          </a:xfrm>
          <a:prstGeom prst="line">
            <a:avLst/>
          </a:prstGeom>
          <a:ln w="38100" cap="flat" cmpd="sng" algn="ctr">
            <a:solidFill>
              <a:srgbClr val="FFC6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8016" y="2062953"/>
            <a:ext cx="7656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3478"/>
                </a:solidFill>
                <a:latin typeface="Futura Book"/>
              </a:rPr>
              <a:t>HEADLINE</a:t>
            </a:r>
            <a:endParaRPr lang="en-US" sz="2000" b="1" dirty="0">
              <a:solidFill>
                <a:srgbClr val="003478"/>
              </a:solidFill>
              <a:latin typeface="Futura Book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09470" y="2463063"/>
            <a:ext cx="76932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Futura Light"/>
              </a:rPr>
              <a:t>General descriptor copy to further explain context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Futura Light"/>
              </a:rPr>
              <a:t>General descriptor copy to further explain context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Futura Light"/>
              </a:rPr>
              <a:t>General descriptor copy to further explain context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8016" y="3452265"/>
            <a:ext cx="7656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3478"/>
                </a:solidFill>
                <a:latin typeface="Futura Book"/>
              </a:rPr>
              <a:t>HEADLINE</a:t>
            </a:r>
            <a:endParaRPr lang="en-US" sz="2000" b="1" dirty="0">
              <a:solidFill>
                <a:srgbClr val="003478"/>
              </a:solidFill>
              <a:latin typeface="Futura Book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09470" y="3852375"/>
            <a:ext cx="76932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Futura Light"/>
              </a:rPr>
              <a:t>General descriptor copy to further explain context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Futura Light"/>
              </a:rPr>
              <a:t>General descriptor copy to further explain context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Futura Light"/>
              </a:rPr>
              <a:t>General descriptor copy to further explain context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16" y="5735215"/>
            <a:ext cx="351155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531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77</Words>
  <Application>Microsoft Office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1_Office Theme</vt:lpstr>
      <vt:lpstr>PowerPoint Presentation</vt:lpstr>
      <vt:lpstr>PowerPoint Presentation</vt:lpstr>
    </vt:vector>
  </TitlesOfParts>
  <Company>Drexel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Alexander Zahradnik</dc:creator>
  <cp:lastModifiedBy>Kane, Danielle R</cp:lastModifiedBy>
  <cp:revision>8</cp:revision>
  <cp:lastPrinted>2015-10-21T13:18:26Z</cp:lastPrinted>
  <dcterms:created xsi:type="dcterms:W3CDTF">2012-09-27T14:45:34Z</dcterms:created>
  <dcterms:modified xsi:type="dcterms:W3CDTF">2016-02-19T14:46:15Z</dcterms:modified>
</cp:coreProperties>
</file>