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32EC-88AB-4EA9-85A1-1ECB1DB8DBA1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AA676-061B-4287-B0FE-4F4D3C68B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0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AA676-061B-4287-B0FE-4F4D3C68B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7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6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1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0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0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4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6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5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4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5306F-6A52-4B67-9BA3-42FF5CA711E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E6E3-0EB9-4659-BAB4-93F73962D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7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solidFill>
            <a:srgbClr val="0034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15" y="6007100"/>
            <a:ext cx="2883170" cy="70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9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Drexel University College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Tracy, Jean A</dc:creator>
  <cp:lastModifiedBy>Tracy, Jean A</cp:lastModifiedBy>
  <cp:revision>3</cp:revision>
  <dcterms:created xsi:type="dcterms:W3CDTF">2016-09-01T19:17:33Z</dcterms:created>
  <dcterms:modified xsi:type="dcterms:W3CDTF">2016-09-01T19:28:02Z</dcterms:modified>
</cp:coreProperties>
</file>