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587E-DADC-4F19-A0FD-0CAFFF4DAF86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657B-DF06-494D-8988-7C2BCBFD32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587E-DADC-4F19-A0FD-0CAFFF4DAF86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657B-DF06-494D-8988-7C2BCBFD3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587E-DADC-4F19-A0FD-0CAFFF4DAF86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657B-DF06-494D-8988-7C2BCBFD3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587E-DADC-4F19-A0FD-0CAFFF4DAF86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657B-DF06-494D-8988-7C2BCBFD3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587E-DADC-4F19-A0FD-0CAFFF4DAF86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BAA657B-DF06-494D-8988-7C2BCBFD3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587E-DADC-4F19-A0FD-0CAFFF4DAF86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657B-DF06-494D-8988-7C2BCBFD3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587E-DADC-4F19-A0FD-0CAFFF4DAF86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657B-DF06-494D-8988-7C2BCBFD3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587E-DADC-4F19-A0FD-0CAFFF4DAF86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657B-DF06-494D-8988-7C2BCBFD3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587E-DADC-4F19-A0FD-0CAFFF4DAF86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657B-DF06-494D-8988-7C2BCBFD3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587E-DADC-4F19-A0FD-0CAFFF4DAF86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657B-DF06-494D-8988-7C2BCBFD3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587E-DADC-4F19-A0FD-0CAFFF4DAF86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657B-DF06-494D-8988-7C2BCBFD3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E68587E-DADC-4F19-A0FD-0CAFFF4DAF86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BAA657B-DF06-494D-8988-7C2BCBFD3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Drexel Biodiesel Club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		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/>
              <a:t>		“To </a:t>
            </a:r>
            <a:r>
              <a:rPr lang="en-US" sz="2800" dirty="0"/>
              <a:t>produce Biodiesel from the supply of waste vegetable </a:t>
            </a:r>
            <a:r>
              <a:rPr lang="en-US" sz="2800" dirty="0" smtClean="0"/>
              <a:t>oil (WVO) </a:t>
            </a:r>
            <a:r>
              <a:rPr lang="en-US" sz="2800" dirty="0"/>
              <a:t>created on campus by the various dining </a:t>
            </a:r>
            <a:r>
              <a:rPr lang="en-US" sz="2800" dirty="0" smtClean="0"/>
              <a:t>establishments, </a:t>
            </a:r>
            <a:r>
              <a:rPr lang="en-US" sz="2800" dirty="0"/>
              <a:t>to use as a fuel supplement for Drexel’s diesel needs. To promote knowledge and understanding for students of the biodiesel process. To promote research on new and emerging biodiesel production technologies</a:t>
            </a:r>
            <a:r>
              <a:rPr lang="en-US" sz="2800" dirty="0" smtClean="0"/>
              <a:t>.” 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Systems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3143250" cy="369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371600"/>
            <a:ext cx="438880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09600" y="5486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Appleseed Processor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54864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Frybrid</a:t>
            </a:r>
            <a:r>
              <a:rPr lang="en-US" dirty="0" smtClean="0"/>
              <a:t> Still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System </a:t>
            </a:r>
            <a:endParaRPr lang="en-US" dirty="0"/>
          </a:p>
        </p:txBody>
      </p:sp>
      <p:pic>
        <p:nvPicPr>
          <p:cNvPr id="4" name="Content Placeholder 3" descr="schematic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447800"/>
            <a:ext cx="4090048" cy="3962400"/>
          </a:xfrm>
        </p:spPr>
      </p:pic>
      <p:sp>
        <p:nvSpPr>
          <p:cNvPr id="5" name="TextBox 4"/>
          <p:cNvSpPr txBox="1"/>
          <p:nvPr/>
        </p:nvSpPr>
        <p:spPr>
          <a:xfrm>
            <a:off x="4953000" y="2362200"/>
            <a:ext cx="335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Combines Current Designs Into a Compact Model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Can Be Fabricated Out of 50% Recycled Material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Energy Reduction Due to Gravity Fed Material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Converted Hot Water Heater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514600"/>
            <a:ext cx="16859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2514600"/>
            <a:ext cx="16764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4800" y="57150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Existing Fittings and Insulation Ideal for Processor Retrofit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Can Be Recycled From Dump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51054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Elements Rewired For Safety and Lower Heat Application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Prefilter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Converted 55 Gallon Barrel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3600"/>
            <a:ext cx="3352800" cy="236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29200" y="3200400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Uses Scrap Fabric as Filter Media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Gravitational Filtration Cuts on Power Usage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Barrels Can Be Recycled From Car Wash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419600"/>
            <a:ext cx="23172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Methoxide</a:t>
            </a:r>
            <a:r>
              <a:rPr lang="en-US" dirty="0" smtClean="0"/>
              <a:t> Mixer 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09800"/>
            <a:ext cx="3775142" cy="283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257800" y="2971800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Made From Recycled Barrels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Sealed Intakes to Minimize Fumes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Throttling Valve to Restrict Flow to Optimum Rate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Finances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2133600"/>
          <a:ext cx="4114801" cy="3619500"/>
        </p:xfrm>
        <a:graphic>
          <a:graphicData uri="http://schemas.openxmlformats.org/drawingml/2006/table">
            <a:tbl>
              <a:tblPr/>
              <a:tblGrid>
                <a:gridCol w="1128558"/>
                <a:gridCol w="1131729"/>
                <a:gridCol w="608661"/>
                <a:gridCol w="608661"/>
                <a:gridCol w="637192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Number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Price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Reactor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Hot Water Heater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Recycled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-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Pump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600.00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Filter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Housing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300.00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Filter Media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5.00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Prefilter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 Gallon Drum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Recycled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-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Hasp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Recycled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-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Filter Media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Recycled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-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Methoxide Mixer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Barrel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Recycled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-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Mixer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10.00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Motor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40.00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Plumbing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Tube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60.00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Valves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33.90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1,048.90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29200" y="2133600"/>
            <a:ext cx="327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System Uses 20% Methanol Per Gallon of Vegetable Oil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Methanol Prices at $5.00 a Gallon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Bringing the cost to $1/Gallon of Biodiesel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426720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System Uses .03lb of Lye Per Gallon of Vegetable Oil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Lye Priced at $5.50 a Pound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Bringing the cost to $0.17/Gallon of Biodiesel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60960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Startup Cost $1,050.00  Operating Cost: $1.17/Gallon + Cost of Electricity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Gallon of Biodiesel will save the school approximately $2.50/Gallon</a:t>
            </a:r>
          </a:p>
          <a:p>
            <a:r>
              <a:rPr lang="en-US" dirty="0" smtClean="0"/>
              <a:t>Producing 80 Gallons a Week Would Save Drexel $200/Week or $</a:t>
            </a:r>
            <a:r>
              <a:rPr lang="en-US" dirty="0" smtClean="0"/>
              <a:t>2,400/Year </a:t>
            </a:r>
            <a:endParaRPr lang="en-US" dirty="0" smtClean="0"/>
          </a:p>
          <a:p>
            <a:r>
              <a:rPr lang="en-US" dirty="0" smtClean="0"/>
              <a:t>By Collecting All WVO on Campus (estimated 250gal/week) Drexel Could Save $625/Week or </a:t>
            </a:r>
            <a:r>
              <a:rPr lang="en-US" dirty="0" smtClean="0"/>
              <a:t>$7,500/Year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6388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Club Would Pay Back SAFAC Funding in Approximately 8 Months! 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199</TotalTime>
  <Words>305</Words>
  <Application>Microsoft Office PowerPoint</Application>
  <PresentationFormat>On-screen Show (4:3)</PresentationFormat>
  <Paragraphs>106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Apex</vt:lpstr>
      <vt:lpstr>Drexel Biodiesel Club</vt:lpstr>
      <vt:lpstr>Mission</vt:lpstr>
      <vt:lpstr>Current Systems </vt:lpstr>
      <vt:lpstr>Proposed System </vt:lpstr>
      <vt:lpstr>Processor </vt:lpstr>
      <vt:lpstr>Prefilter </vt:lpstr>
      <vt:lpstr>Methoxide Mixer </vt:lpstr>
      <vt:lpstr>Finances </vt:lpstr>
      <vt:lpstr>Return</vt:lpstr>
    </vt:vector>
  </TitlesOfParts>
  <Company>Drexel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Drexel Biodiesel Club</dc:title>
  <dc:creator>testuser</dc:creator>
  <cp:lastModifiedBy>emcgovern</cp:lastModifiedBy>
  <cp:revision>21</cp:revision>
  <dcterms:created xsi:type="dcterms:W3CDTF">2010-03-10T00:59:31Z</dcterms:created>
  <dcterms:modified xsi:type="dcterms:W3CDTF">2010-03-10T22:51:08Z</dcterms:modified>
</cp:coreProperties>
</file>