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20C76C-1492-7D46-BF1C-F192BB61B2F6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78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4" autoAdjust="0"/>
  </p:normalViewPr>
  <p:slideViewPr>
    <p:cSldViewPr snapToGrid="0" snapToObjects="1">
      <p:cViewPr varScale="1">
        <p:scale>
          <a:sx n="156" d="100"/>
          <a:sy n="156" d="100"/>
        </p:scale>
        <p:origin x="800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553A-0ECC-7644-BE22-C23E94DEB81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4696B-49F8-B74A-A9B3-F834841FA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5DE7D-6706-9A45-A011-597C6AD9F944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FF824-4DA0-1341-A881-F011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7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5082" y="4639518"/>
            <a:ext cx="2851718" cy="394113"/>
          </a:xfrm>
        </p:spPr>
        <p:txBody>
          <a:bodyPr/>
          <a:lstStyle>
            <a:lvl1pPr>
              <a:defRPr sz="2400"/>
            </a:lvl1pPr>
          </a:lstStyle>
          <a:p>
            <a:fld id="{97D94EF6-00CB-A74C-BD32-7BC8A847BB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0" y="1372017"/>
            <a:ext cx="9144000" cy="590540"/>
          </a:xfrm>
          <a:prstGeom prst="rect">
            <a:avLst/>
          </a:prstGeom>
        </p:spPr>
        <p:txBody>
          <a:bodyPr vert="horz"/>
          <a:lstStyle>
            <a:lvl1pPr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0" y="2143126"/>
            <a:ext cx="9144000" cy="55847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0" y="2701596"/>
            <a:ext cx="9144000" cy="55847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i="1">
                <a:solidFill>
                  <a:srgbClr val="FFC6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 Affiliation</a:t>
            </a:r>
          </a:p>
        </p:txBody>
      </p:sp>
      <p:sp>
        <p:nvSpPr>
          <p:cNvPr id="24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0" y="3810153"/>
            <a:ext cx="9144000" cy="55847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 and Location</a:t>
            </a:r>
          </a:p>
        </p:txBody>
      </p:sp>
    </p:spTree>
    <p:extLst>
      <p:ext uri="{BB962C8B-B14F-4D97-AF65-F5344CB8AC3E}">
        <p14:creationId xmlns:p14="http://schemas.microsoft.com/office/powerpoint/2010/main" val="32600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208005" y="771884"/>
            <a:ext cx="8727990" cy="3670556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rgbClr val="003478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1"/>
            <a:r>
              <a:rPr lang="en-US" dirty="0"/>
              <a:t>Sub Bullet 1</a:t>
            </a:r>
          </a:p>
          <a:p>
            <a:pPr lvl="2"/>
            <a:r>
              <a:rPr lang="en-US" dirty="0"/>
              <a:t>Sub Bullet 2</a:t>
            </a:r>
          </a:p>
          <a:p>
            <a:pPr lvl="3"/>
            <a:r>
              <a:rPr lang="en-US" dirty="0"/>
              <a:t>Sub Bullet 3</a:t>
            </a:r>
          </a:p>
          <a:p>
            <a:pPr lvl="4"/>
            <a:r>
              <a:rPr lang="en-US" dirty="0"/>
              <a:t>Sub Bullet 4</a:t>
            </a:r>
          </a:p>
          <a:p>
            <a:pPr lvl="0"/>
            <a:endParaRPr lang="en-US" dirty="0"/>
          </a:p>
          <a:p>
            <a:pPr lvl="4"/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208005" y="130969"/>
            <a:ext cx="8727990" cy="64091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600" b="1">
                <a:solidFill>
                  <a:srgbClr val="003478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5082" y="4639518"/>
            <a:ext cx="2851718" cy="394113"/>
          </a:xfrm>
        </p:spPr>
        <p:txBody>
          <a:bodyPr/>
          <a:lstStyle>
            <a:lvl1pPr>
              <a:defRPr sz="2400"/>
            </a:lvl1pPr>
          </a:lstStyle>
          <a:p>
            <a:fld id="{97D94EF6-00CB-A74C-BD32-7BC8A847B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208005" y="1001392"/>
            <a:ext cx="4368100" cy="3038475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rgbClr val="003478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1"/>
            <a:r>
              <a:rPr lang="en-US" dirty="0"/>
              <a:t>Sub Bullet 1</a:t>
            </a:r>
          </a:p>
          <a:p>
            <a:pPr lvl="2"/>
            <a:r>
              <a:rPr lang="en-US" dirty="0"/>
              <a:t>Sub Bullet 2</a:t>
            </a:r>
          </a:p>
          <a:p>
            <a:pPr lvl="3"/>
            <a:r>
              <a:rPr lang="en-US" dirty="0"/>
              <a:t>Sub Bullet 3</a:t>
            </a:r>
          </a:p>
          <a:p>
            <a:pPr lvl="4"/>
            <a:r>
              <a:rPr lang="en-US" dirty="0"/>
              <a:t>Sub Bullet 4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208005" y="130969"/>
            <a:ext cx="8727990" cy="64091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600" b="1">
                <a:solidFill>
                  <a:srgbClr val="003478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652964" y="1001316"/>
            <a:ext cx="4283075" cy="30384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Insert Image Here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5082" y="4639518"/>
            <a:ext cx="2851718" cy="394113"/>
          </a:xfrm>
        </p:spPr>
        <p:txBody>
          <a:bodyPr/>
          <a:lstStyle>
            <a:lvl1pPr>
              <a:defRPr sz="2400"/>
            </a:lvl1pPr>
          </a:lstStyle>
          <a:p>
            <a:fld id="{97D94EF6-00CB-A74C-BD32-7BC8A847B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5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95814"/>
            <a:ext cx="9144000" cy="548878"/>
          </a:xfrm>
          <a:prstGeom prst="rect">
            <a:avLst/>
          </a:prstGeom>
          <a:solidFill>
            <a:srgbClr val="0034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6729" y="4767263"/>
            <a:ext cx="228414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5978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97D94EF6-00CB-A74C-BD32-7BC8A847BB3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4595813"/>
            <a:ext cx="91440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877BD7C3-57EF-1749-BA0E-3266EF0C79F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9293" y="4667565"/>
            <a:ext cx="1828801" cy="43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34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5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5D1653-39F0-474C-A1B3-E0044CB33E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6512B-AAB1-2F4A-8A89-823FC748F37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51F7D-6260-5A4A-9A77-C51C04D4BBA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667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Drexel">
      <a:dk1>
        <a:srgbClr val="003478"/>
      </a:dk1>
      <a:lt1>
        <a:sysClr val="window" lastClr="FFFFFF"/>
      </a:lt1>
      <a:dk2>
        <a:srgbClr val="003478"/>
      </a:dk2>
      <a:lt2>
        <a:srgbClr val="EEECE1"/>
      </a:lt2>
      <a:accent1>
        <a:srgbClr val="FEBD0E"/>
      </a:accent1>
      <a:accent2>
        <a:srgbClr val="C72B14"/>
      </a:accent2>
      <a:accent3>
        <a:srgbClr val="A9B700"/>
      </a:accent3>
      <a:accent4>
        <a:srgbClr val="004C88"/>
      </a:accent4>
      <a:accent5>
        <a:srgbClr val="5899E0"/>
      </a:accent5>
      <a:accent6>
        <a:srgbClr val="FF7C00"/>
      </a:accent6>
      <a:hlink>
        <a:srgbClr val="5899E0"/>
      </a:hlink>
      <a:folHlink>
        <a:srgbClr val="5899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Zahradnik</dc:creator>
  <cp:lastModifiedBy>Myers,David</cp:lastModifiedBy>
  <cp:revision>17</cp:revision>
  <dcterms:created xsi:type="dcterms:W3CDTF">2012-09-07T20:50:39Z</dcterms:created>
  <dcterms:modified xsi:type="dcterms:W3CDTF">2022-02-15T16:41:00Z</dcterms:modified>
</cp:coreProperties>
</file>