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65" r:id="rId4"/>
    <p:sldId id="261" r:id="rId5"/>
    <p:sldId id="272" r:id="rId6"/>
    <p:sldId id="266" r:id="rId7"/>
    <p:sldId id="259" r:id="rId8"/>
    <p:sldId id="273" r:id="rId9"/>
    <p:sldId id="267" r:id="rId10"/>
    <p:sldId id="268" r:id="rId11"/>
    <p:sldId id="269" r:id="rId12"/>
    <p:sldId id="260" r:id="rId13"/>
    <p:sldId id="262" r:id="rId14"/>
    <p:sldId id="263" r:id="rId15"/>
    <p:sldId id="271" r:id="rId16"/>
    <p:sldId id="275" r:id="rId17"/>
    <p:sldId id="276" r:id="rId18"/>
    <p:sldId id="274" r:id="rId19"/>
    <p:sldId id="264" r:id="rId20"/>
    <p:sldId id="278" r:id="rId21"/>
    <p:sldId id="279" r:id="rId22"/>
    <p:sldId id="270" r:id="rId23"/>
    <p:sldId id="280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162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0" i="0" baseline="0">
                <a:latin typeface="Georgia" panose="02040502050405020303" pitchFamily="18" charset="0"/>
              </a:defRPr>
            </a:pPr>
            <a:r>
              <a:rPr lang="en-US" sz="3200" b="0" i="0" baseline="0" dirty="0" err="1">
                <a:solidFill>
                  <a:schemeClr val="accent2"/>
                </a:solidFill>
                <a:latin typeface="Georgia" panose="02040502050405020303" pitchFamily="18" charset="0"/>
              </a:rPr>
              <a:t>VoiceThread</a:t>
            </a:r>
            <a:r>
              <a:rPr lang="en-US" sz="3200" b="0" i="0" baseline="0" dirty="0">
                <a:solidFill>
                  <a:schemeClr val="accent2"/>
                </a:solidFill>
                <a:latin typeface="Georgia" panose="02040502050405020303" pitchFamily="18" charset="0"/>
              </a:rPr>
              <a:t> Satisfaction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VoiceThread Satisfaction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Very Satisfied</c:v>
                </c:pt>
                <c:pt idx="1">
                  <c:v>Satisfied</c:v>
                </c:pt>
                <c:pt idx="2">
                  <c:v>Neutral</c:v>
                </c:pt>
                <c:pt idx="3">
                  <c:v>Dissatisfied</c:v>
                </c:pt>
                <c:pt idx="4">
                  <c:v>Very Dissatisfied</c:v>
                </c:pt>
                <c:pt idx="5">
                  <c:v>Not Applicable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</c:v>
                </c:pt>
                <c:pt idx="1">
                  <c:v>23</c:v>
                </c:pt>
                <c:pt idx="2">
                  <c:v>11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aseline="0">
              <a:solidFill>
                <a:schemeClr val="tx2"/>
              </a:solidFill>
              <a:latin typeface="Georgia" panose="02040502050405020303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DAE60-63CD-4A18-B2CC-1E43356863C1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1F66FD-97F9-4985-AA7E-7D4EA0C5E8DE}">
      <dgm:prSet phldrT="[Text]"/>
      <dgm:spPr/>
      <dgm:t>
        <a:bodyPr/>
        <a:lstStyle/>
        <a:p>
          <a:r>
            <a:rPr lang="en-US" dirty="0" smtClean="0"/>
            <a:t>Synchronous Live Sessions</a:t>
          </a:r>
          <a:endParaRPr lang="en-US" dirty="0"/>
        </a:p>
      </dgm:t>
    </dgm:pt>
    <dgm:pt modelId="{79B960C2-4F2E-4FDE-8F48-A40E70A878F7}" type="parTrans" cxnId="{1CE47E41-7D52-4FE3-9CE8-54219C2915A1}">
      <dgm:prSet/>
      <dgm:spPr/>
      <dgm:t>
        <a:bodyPr/>
        <a:lstStyle/>
        <a:p>
          <a:endParaRPr lang="en-US"/>
        </a:p>
      </dgm:t>
    </dgm:pt>
    <dgm:pt modelId="{5FFBF270-BE22-4DA3-A92D-CF02175B7EA8}" type="sibTrans" cxnId="{1CE47E41-7D52-4FE3-9CE8-54219C2915A1}">
      <dgm:prSet/>
      <dgm:spPr/>
      <dgm:t>
        <a:bodyPr/>
        <a:lstStyle/>
        <a:p>
          <a:endParaRPr lang="en-US"/>
        </a:p>
      </dgm:t>
    </dgm:pt>
    <dgm:pt modelId="{ADDDC639-31C9-493F-8439-A59AB08061D2}" type="asst">
      <dgm:prSet phldrT="[Text]"/>
      <dgm:spPr/>
      <dgm:t>
        <a:bodyPr/>
        <a:lstStyle/>
        <a:p>
          <a:r>
            <a:rPr lang="en-US" dirty="0" smtClean="0"/>
            <a:t>Written Assignments</a:t>
          </a:r>
          <a:endParaRPr lang="en-US" dirty="0"/>
        </a:p>
      </dgm:t>
    </dgm:pt>
    <dgm:pt modelId="{2F29CCAC-01AC-4A52-96DE-814398320887}" type="parTrans" cxnId="{B1E3F0E5-652E-49AB-BCFF-A28284A9D326}">
      <dgm:prSet/>
      <dgm:spPr/>
      <dgm:t>
        <a:bodyPr/>
        <a:lstStyle/>
        <a:p>
          <a:endParaRPr lang="en-US"/>
        </a:p>
      </dgm:t>
    </dgm:pt>
    <dgm:pt modelId="{5D6287F0-3362-465A-A751-9DF4776C5A4A}" type="sibTrans" cxnId="{B1E3F0E5-652E-49AB-BCFF-A28284A9D326}">
      <dgm:prSet/>
      <dgm:spPr/>
      <dgm:t>
        <a:bodyPr/>
        <a:lstStyle/>
        <a:p>
          <a:endParaRPr lang="en-US"/>
        </a:p>
      </dgm:t>
    </dgm:pt>
    <dgm:pt modelId="{FC8A2725-DD56-486F-A4AF-8688D86D3669}">
      <dgm:prSet phldrT="[Text]"/>
      <dgm:spPr/>
      <dgm:t>
        <a:bodyPr/>
        <a:lstStyle/>
        <a:p>
          <a:r>
            <a:rPr lang="en-US" dirty="0" smtClean="0"/>
            <a:t>Interactive Learning Module</a:t>
          </a:r>
          <a:endParaRPr lang="en-US" dirty="0"/>
        </a:p>
      </dgm:t>
    </dgm:pt>
    <dgm:pt modelId="{99A3FCC5-F7F6-448C-B9CC-CD5EA2F1D32C}" type="parTrans" cxnId="{064AF09F-CAAC-4493-BB1D-4C2C05B6899D}">
      <dgm:prSet/>
      <dgm:spPr/>
      <dgm:t>
        <a:bodyPr/>
        <a:lstStyle/>
        <a:p>
          <a:endParaRPr lang="en-US"/>
        </a:p>
      </dgm:t>
    </dgm:pt>
    <dgm:pt modelId="{2ACF5F45-4F84-4FF6-8119-1F683DE9A35B}" type="sibTrans" cxnId="{064AF09F-CAAC-4493-BB1D-4C2C05B6899D}">
      <dgm:prSet/>
      <dgm:spPr/>
      <dgm:t>
        <a:bodyPr/>
        <a:lstStyle/>
        <a:p>
          <a:endParaRPr lang="en-US"/>
        </a:p>
      </dgm:t>
    </dgm:pt>
    <dgm:pt modelId="{D1FDC2E6-2465-4757-94D4-1537E0188799}">
      <dgm:prSet phldrT="[Text]"/>
      <dgm:spPr/>
      <dgm:t>
        <a:bodyPr/>
        <a:lstStyle/>
        <a:p>
          <a:r>
            <a:rPr lang="en-US" dirty="0" smtClean="0"/>
            <a:t>Interactive Learning Module</a:t>
          </a:r>
          <a:endParaRPr lang="en-US" dirty="0"/>
        </a:p>
      </dgm:t>
    </dgm:pt>
    <dgm:pt modelId="{50B21C9A-E198-4754-BA25-B80376CFC1EE}" type="parTrans" cxnId="{D36726BD-4A33-46A8-B785-18EBB6F1C31D}">
      <dgm:prSet/>
      <dgm:spPr/>
      <dgm:t>
        <a:bodyPr/>
        <a:lstStyle/>
        <a:p>
          <a:endParaRPr lang="en-US"/>
        </a:p>
      </dgm:t>
    </dgm:pt>
    <dgm:pt modelId="{ABBA148A-3128-4E31-977A-0733ED0BB119}" type="sibTrans" cxnId="{D36726BD-4A33-46A8-B785-18EBB6F1C31D}">
      <dgm:prSet/>
      <dgm:spPr/>
      <dgm:t>
        <a:bodyPr/>
        <a:lstStyle/>
        <a:p>
          <a:endParaRPr lang="en-US"/>
        </a:p>
      </dgm:t>
    </dgm:pt>
    <dgm:pt modelId="{AE43A139-06F2-464A-AD5E-72A90BEEEB4E}">
      <dgm:prSet phldrT="[Text]"/>
      <dgm:spPr/>
      <dgm:t>
        <a:bodyPr/>
        <a:lstStyle/>
        <a:p>
          <a:r>
            <a:rPr lang="en-US" dirty="0" smtClean="0"/>
            <a:t>Interactive Learning Module</a:t>
          </a:r>
          <a:endParaRPr lang="en-US" dirty="0"/>
        </a:p>
      </dgm:t>
    </dgm:pt>
    <dgm:pt modelId="{83C05810-897F-4DA8-8AB8-3AB5D3B2D709}" type="parTrans" cxnId="{BF4C760A-D1EA-429E-9264-40EF9C846FD4}">
      <dgm:prSet/>
      <dgm:spPr/>
      <dgm:t>
        <a:bodyPr/>
        <a:lstStyle/>
        <a:p>
          <a:endParaRPr lang="en-US"/>
        </a:p>
      </dgm:t>
    </dgm:pt>
    <dgm:pt modelId="{961D7054-B0C6-4FBC-9C18-1887B1CA4DB6}" type="sibTrans" cxnId="{BF4C760A-D1EA-429E-9264-40EF9C846FD4}">
      <dgm:prSet/>
      <dgm:spPr/>
      <dgm:t>
        <a:bodyPr/>
        <a:lstStyle/>
        <a:p>
          <a:endParaRPr lang="en-US"/>
        </a:p>
      </dgm:t>
    </dgm:pt>
    <dgm:pt modelId="{85BABA28-76FE-49F2-AA9C-6F5CE12B9D95}" type="pres">
      <dgm:prSet presAssocID="{5BBDAE60-63CD-4A18-B2CC-1E43356863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FB19EF-76B5-4CAC-92D1-B49E6F7542ED}" type="pres">
      <dgm:prSet presAssocID="{A71F66FD-97F9-4985-AA7E-7D4EA0C5E8DE}" presName="hierRoot1" presStyleCnt="0">
        <dgm:presLayoutVars>
          <dgm:hierBranch val="init"/>
        </dgm:presLayoutVars>
      </dgm:prSet>
      <dgm:spPr/>
    </dgm:pt>
    <dgm:pt modelId="{CEAB853D-6BEF-4D10-BCFB-7AC2E62215C9}" type="pres">
      <dgm:prSet presAssocID="{A71F66FD-97F9-4985-AA7E-7D4EA0C5E8DE}" presName="rootComposite1" presStyleCnt="0"/>
      <dgm:spPr/>
    </dgm:pt>
    <dgm:pt modelId="{8798AD1B-341D-4F9E-BE62-9DD35CBA80C0}" type="pres">
      <dgm:prSet presAssocID="{A71F66FD-97F9-4985-AA7E-7D4EA0C5E8D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A99463-430A-44E8-B0D6-9C8292847B06}" type="pres">
      <dgm:prSet presAssocID="{A71F66FD-97F9-4985-AA7E-7D4EA0C5E8D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99E5D52-4276-4A13-8317-0295E717C12B}" type="pres">
      <dgm:prSet presAssocID="{A71F66FD-97F9-4985-AA7E-7D4EA0C5E8DE}" presName="hierChild2" presStyleCnt="0"/>
      <dgm:spPr/>
    </dgm:pt>
    <dgm:pt modelId="{F85F9D58-31D1-41F4-BB51-F21B0AE85072}" type="pres">
      <dgm:prSet presAssocID="{99A3FCC5-F7F6-448C-B9CC-CD5EA2F1D32C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DE03EEB-58E1-4AC7-BE22-3A0314315CF3}" type="pres">
      <dgm:prSet presAssocID="{FC8A2725-DD56-486F-A4AF-8688D86D3669}" presName="hierRoot2" presStyleCnt="0">
        <dgm:presLayoutVars>
          <dgm:hierBranch val="init"/>
        </dgm:presLayoutVars>
      </dgm:prSet>
      <dgm:spPr/>
    </dgm:pt>
    <dgm:pt modelId="{D3DCA551-BF04-44FD-AEF3-AEA81A5627E3}" type="pres">
      <dgm:prSet presAssocID="{FC8A2725-DD56-486F-A4AF-8688D86D3669}" presName="rootComposite" presStyleCnt="0"/>
      <dgm:spPr/>
    </dgm:pt>
    <dgm:pt modelId="{FA3178FE-672E-4C79-949C-CC495D29F8E8}" type="pres">
      <dgm:prSet presAssocID="{FC8A2725-DD56-486F-A4AF-8688D86D366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608039-DCC5-4673-8D24-375608BD784A}" type="pres">
      <dgm:prSet presAssocID="{FC8A2725-DD56-486F-A4AF-8688D86D3669}" presName="rootConnector" presStyleLbl="node2" presStyleIdx="0" presStyleCnt="3"/>
      <dgm:spPr/>
      <dgm:t>
        <a:bodyPr/>
        <a:lstStyle/>
        <a:p>
          <a:endParaRPr lang="en-US"/>
        </a:p>
      </dgm:t>
    </dgm:pt>
    <dgm:pt modelId="{14C46EE8-5726-45E2-8D47-C4F32F954E49}" type="pres">
      <dgm:prSet presAssocID="{FC8A2725-DD56-486F-A4AF-8688D86D3669}" presName="hierChild4" presStyleCnt="0"/>
      <dgm:spPr/>
    </dgm:pt>
    <dgm:pt modelId="{41DC1DD2-250D-4885-B2B6-78D9EC3337CF}" type="pres">
      <dgm:prSet presAssocID="{FC8A2725-DD56-486F-A4AF-8688D86D3669}" presName="hierChild5" presStyleCnt="0"/>
      <dgm:spPr/>
    </dgm:pt>
    <dgm:pt modelId="{D22CCAEB-58C2-4034-B41C-D61CA8BB5CFF}" type="pres">
      <dgm:prSet presAssocID="{50B21C9A-E198-4754-BA25-B80376CFC1E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1FF7C4E-DF3C-4FCA-B1B4-4993B4F43F1D}" type="pres">
      <dgm:prSet presAssocID="{D1FDC2E6-2465-4757-94D4-1537E0188799}" presName="hierRoot2" presStyleCnt="0">
        <dgm:presLayoutVars>
          <dgm:hierBranch val="init"/>
        </dgm:presLayoutVars>
      </dgm:prSet>
      <dgm:spPr/>
    </dgm:pt>
    <dgm:pt modelId="{342E216A-593A-40DC-806B-48DA8F9E25C8}" type="pres">
      <dgm:prSet presAssocID="{D1FDC2E6-2465-4757-94D4-1537E0188799}" presName="rootComposite" presStyleCnt="0"/>
      <dgm:spPr/>
    </dgm:pt>
    <dgm:pt modelId="{317DF256-598F-4686-B338-A10309120E24}" type="pres">
      <dgm:prSet presAssocID="{D1FDC2E6-2465-4757-94D4-1537E018879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C1B22C-624F-4272-BBE0-F2DE389D50E8}" type="pres">
      <dgm:prSet presAssocID="{D1FDC2E6-2465-4757-94D4-1537E0188799}" presName="rootConnector" presStyleLbl="node2" presStyleIdx="1" presStyleCnt="3"/>
      <dgm:spPr/>
      <dgm:t>
        <a:bodyPr/>
        <a:lstStyle/>
        <a:p>
          <a:endParaRPr lang="en-US"/>
        </a:p>
      </dgm:t>
    </dgm:pt>
    <dgm:pt modelId="{139B0950-FFDF-4EE1-AF06-A91E51940D30}" type="pres">
      <dgm:prSet presAssocID="{D1FDC2E6-2465-4757-94D4-1537E0188799}" presName="hierChild4" presStyleCnt="0"/>
      <dgm:spPr/>
    </dgm:pt>
    <dgm:pt modelId="{BE64B6D3-299F-4D9A-95F7-A95EA5F96BEA}" type="pres">
      <dgm:prSet presAssocID="{D1FDC2E6-2465-4757-94D4-1537E0188799}" presName="hierChild5" presStyleCnt="0"/>
      <dgm:spPr/>
    </dgm:pt>
    <dgm:pt modelId="{DB9BFD31-5F60-49F9-A06E-D92867459267}" type="pres">
      <dgm:prSet presAssocID="{83C05810-897F-4DA8-8AB8-3AB5D3B2D70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B7C684A-4B4E-4BF2-B3AB-D185BC8372C0}" type="pres">
      <dgm:prSet presAssocID="{AE43A139-06F2-464A-AD5E-72A90BEEEB4E}" presName="hierRoot2" presStyleCnt="0">
        <dgm:presLayoutVars>
          <dgm:hierBranch val="init"/>
        </dgm:presLayoutVars>
      </dgm:prSet>
      <dgm:spPr/>
    </dgm:pt>
    <dgm:pt modelId="{94A7CBEE-E5A5-446D-B6C5-561D0D345E84}" type="pres">
      <dgm:prSet presAssocID="{AE43A139-06F2-464A-AD5E-72A90BEEEB4E}" presName="rootComposite" presStyleCnt="0"/>
      <dgm:spPr/>
    </dgm:pt>
    <dgm:pt modelId="{CD8D0CB2-0CE3-4B61-B772-5DCA84B7030C}" type="pres">
      <dgm:prSet presAssocID="{AE43A139-06F2-464A-AD5E-72A90BEEEB4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1F012C-1F75-44B6-A415-83018D9B9191}" type="pres">
      <dgm:prSet presAssocID="{AE43A139-06F2-464A-AD5E-72A90BEEEB4E}" presName="rootConnector" presStyleLbl="node2" presStyleIdx="2" presStyleCnt="3"/>
      <dgm:spPr/>
      <dgm:t>
        <a:bodyPr/>
        <a:lstStyle/>
        <a:p>
          <a:endParaRPr lang="en-US"/>
        </a:p>
      </dgm:t>
    </dgm:pt>
    <dgm:pt modelId="{80013641-9FD8-4101-BA5D-F10CFE1D8FC0}" type="pres">
      <dgm:prSet presAssocID="{AE43A139-06F2-464A-AD5E-72A90BEEEB4E}" presName="hierChild4" presStyleCnt="0"/>
      <dgm:spPr/>
    </dgm:pt>
    <dgm:pt modelId="{BAFA1C67-4B4C-43E1-A197-38B2778DEF2A}" type="pres">
      <dgm:prSet presAssocID="{AE43A139-06F2-464A-AD5E-72A90BEEEB4E}" presName="hierChild5" presStyleCnt="0"/>
      <dgm:spPr/>
    </dgm:pt>
    <dgm:pt modelId="{D36D5201-18DB-4DAC-AE2E-32C764375150}" type="pres">
      <dgm:prSet presAssocID="{A71F66FD-97F9-4985-AA7E-7D4EA0C5E8DE}" presName="hierChild3" presStyleCnt="0"/>
      <dgm:spPr/>
    </dgm:pt>
    <dgm:pt modelId="{D1E6B9C3-3DD2-410F-B951-AA00AB178EF2}" type="pres">
      <dgm:prSet presAssocID="{2F29CCAC-01AC-4A52-96DE-814398320887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8931DD96-1313-4D40-95F2-A626866C02A3}" type="pres">
      <dgm:prSet presAssocID="{ADDDC639-31C9-493F-8439-A59AB08061D2}" presName="hierRoot3" presStyleCnt="0">
        <dgm:presLayoutVars>
          <dgm:hierBranch val="init"/>
        </dgm:presLayoutVars>
      </dgm:prSet>
      <dgm:spPr/>
    </dgm:pt>
    <dgm:pt modelId="{0A956CF7-CE0C-4560-8E74-1CF16B5D69B0}" type="pres">
      <dgm:prSet presAssocID="{ADDDC639-31C9-493F-8439-A59AB08061D2}" presName="rootComposite3" presStyleCnt="0"/>
      <dgm:spPr/>
    </dgm:pt>
    <dgm:pt modelId="{BCFECF3F-A988-42B9-97B2-89C134E39D93}" type="pres">
      <dgm:prSet presAssocID="{ADDDC639-31C9-493F-8439-A59AB08061D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A3640B-E9A4-4576-B68B-FCB61324523D}" type="pres">
      <dgm:prSet presAssocID="{ADDDC639-31C9-493F-8439-A59AB08061D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701FFFA-37CD-42AE-B3B3-6BB00BE46AAC}" type="pres">
      <dgm:prSet presAssocID="{ADDDC639-31C9-493F-8439-A59AB08061D2}" presName="hierChild6" presStyleCnt="0"/>
      <dgm:spPr/>
    </dgm:pt>
    <dgm:pt modelId="{6C5BFF63-3155-46B2-834D-999325D838BF}" type="pres">
      <dgm:prSet presAssocID="{ADDDC639-31C9-493F-8439-A59AB08061D2}" presName="hierChild7" presStyleCnt="0"/>
      <dgm:spPr/>
    </dgm:pt>
  </dgm:ptLst>
  <dgm:cxnLst>
    <dgm:cxn modelId="{9F49550E-68CF-4529-9E7C-6AE63C1B52E9}" type="presOf" srcId="{ADDDC639-31C9-493F-8439-A59AB08061D2}" destId="{88A3640B-E9A4-4576-B68B-FCB61324523D}" srcOrd="1" destOrd="0" presId="urn:microsoft.com/office/officeart/2005/8/layout/orgChart1"/>
    <dgm:cxn modelId="{1CE47E41-7D52-4FE3-9CE8-54219C2915A1}" srcId="{5BBDAE60-63CD-4A18-B2CC-1E43356863C1}" destId="{A71F66FD-97F9-4985-AA7E-7D4EA0C5E8DE}" srcOrd="0" destOrd="0" parTransId="{79B960C2-4F2E-4FDE-8F48-A40E70A878F7}" sibTransId="{5FFBF270-BE22-4DA3-A92D-CF02175B7EA8}"/>
    <dgm:cxn modelId="{6FED009F-11AE-4B24-B1CD-F097CA43FAAF}" type="presOf" srcId="{D1FDC2E6-2465-4757-94D4-1537E0188799}" destId="{7EC1B22C-624F-4272-BBE0-F2DE389D50E8}" srcOrd="1" destOrd="0" presId="urn:microsoft.com/office/officeart/2005/8/layout/orgChart1"/>
    <dgm:cxn modelId="{1BC1D4FF-82CE-4110-AF2D-0892ECB5AECB}" type="presOf" srcId="{AE43A139-06F2-464A-AD5E-72A90BEEEB4E}" destId="{CD8D0CB2-0CE3-4B61-B772-5DCA84B7030C}" srcOrd="0" destOrd="0" presId="urn:microsoft.com/office/officeart/2005/8/layout/orgChart1"/>
    <dgm:cxn modelId="{8D39B2A6-A08B-4F6F-8F65-00513E454161}" type="presOf" srcId="{A71F66FD-97F9-4985-AA7E-7D4EA0C5E8DE}" destId="{81A99463-430A-44E8-B0D6-9C8292847B06}" srcOrd="1" destOrd="0" presId="urn:microsoft.com/office/officeart/2005/8/layout/orgChart1"/>
    <dgm:cxn modelId="{ABB81EDA-36C4-4F5A-B56A-A40EB4C4F860}" type="presOf" srcId="{AE43A139-06F2-464A-AD5E-72A90BEEEB4E}" destId="{2E1F012C-1F75-44B6-A415-83018D9B9191}" srcOrd="1" destOrd="0" presId="urn:microsoft.com/office/officeart/2005/8/layout/orgChart1"/>
    <dgm:cxn modelId="{B1E3F0E5-652E-49AB-BCFF-A28284A9D326}" srcId="{A71F66FD-97F9-4985-AA7E-7D4EA0C5E8DE}" destId="{ADDDC639-31C9-493F-8439-A59AB08061D2}" srcOrd="0" destOrd="0" parTransId="{2F29CCAC-01AC-4A52-96DE-814398320887}" sibTransId="{5D6287F0-3362-465A-A751-9DF4776C5A4A}"/>
    <dgm:cxn modelId="{0DF23604-93A9-4CCB-8958-A7D561FB34DE}" type="presOf" srcId="{FC8A2725-DD56-486F-A4AF-8688D86D3669}" destId="{F9608039-DCC5-4673-8D24-375608BD784A}" srcOrd="1" destOrd="0" presId="urn:microsoft.com/office/officeart/2005/8/layout/orgChart1"/>
    <dgm:cxn modelId="{960EE7D2-1168-4104-AD48-0157809BA2D3}" type="presOf" srcId="{D1FDC2E6-2465-4757-94D4-1537E0188799}" destId="{317DF256-598F-4686-B338-A10309120E24}" srcOrd="0" destOrd="0" presId="urn:microsoft.com/office/officeart/2005/8/layout/orgChart1"/>
    <dgm:cxn modelId="{16EE771E-AF44-47F9-92DF-AEF3513D4CC3}" type="presOf" srcId="{2F29CCAC-01AC-4A52-96DE-814398320887}" destId="{D1E6B9C3-3DD2-410F-B951-AA00AB178EF2}" srcOrd="0" destOrd="0" presId="urn:microsoft.com/office/officeart/2005/8/layout/orgChart1"/>
    <dgm:cxn modelId="{689A78CC-EA9D-4A2D-A47E-EBA55B519624}" type="presOf" srcId="{FC8A2725-DD56-486F-A4AF-8688D86D3669}" destId="{FA3178FE-672E-4C79-949C-CC495D29F8E8}" srcOrd="0" destOrd="0" presId="urn:microsoft.com/office/officeart/2005/8/layout/orgChart1"/>
    <dgm:cxn modelId="{E2E35E48-2696-4438-B0AC-E60863B840BE}" type="presOf" srcId="{A71F66FD-97F9-4985-AA7E-7D4EA0C5E8DE}" destId="{8798AD1B-341D-4F9E-BE62-9DD35CBA80C0}" srcOrd="0" destOrd="0" presId="urn:microsoft.com/office/officeart/2005/8/layout/orgChart1"/>
    <dgm:cxn modelId="{0908F94A-31F9-436B-BF4D-EFEB63E5FDE2}" type="presOf" srcId="{5BBDAE60-63CD-4A18-B2CC-1E43356863C1}" destId="{85BABA28-76FE-49F2-AA9C-6F5CE12B9D95}" srcOrd="0" destOrd="0" presId="urn:microsoft.com/office/officeart/2005/8/layout/orgChart1"/>
    <dgm:cxn modelId="{D36726BD-4A33-46A8-B785-18EBB6F1C31D}" srcId="{A71F66FD-97F9-4985-AA7E-7D4EA0C5E8DE}" destId="{D1FDC2E6-2465-4757-94D4-1537E0188799}" srcOrd="2" destOrd="0" parTransId="{50B21C9A-E198-4754-BA25-B80376CFC1EE}" sibTransId="{ABBA148A-3128-4E31-977A-0733ED0BB119}"/>
    <dgm:cxn modelId="{064AF09F-CAAC-4493-BB1D-4C2C05B6899D}" srcId="{A71F66FD-97F9-4985-AA7E-7D4EA0C5E8DE}" destId="{FC8A2725-DD56-486F-A4AF-8688D86D3669}" srcOrd="1" destOrd="0" parTransId="{99A3FCC5-F7F6-448C-B9CC-CD5EA2F1D32C}" sibTransId="{2ACF5F45-4F84-4FF6-8119-1F683DE9A35B}"/>
    <dgm:cxn modelId="{7F379D1B-B0E9-4BE8-B3B5-77EFB3155583}" type="presOf" srcId="{ADDDC639-31C9-493F-8439-A59AB08061D2}" destId="{BCFECF3F-A988-42B9-97B2-89C134E39D93}" srcOrd="0" destOrd="0" presId="urn:microsoft.com/office/officeart/2005/8/layout/orgChart1"/>
    <dgm:cxn modelId="{C7A14949-3D01-4C72-84DF-B313F28BF56E}" type="presOf" srcId="{99A3FCC5-F7F6-448C-B9CC-CD5EA2F1D32C}" destId="{F85F9D58-31D1-41F4-BB51-F21B0AE85072}" srcOrd="0" destOrd="0" presId="urn:microsoft.com/office/officeart/2005/8/layout/orgChart1"/>
    <dgm:cxn modelId="{BF4C760A-D1EA-429E-9264-40EF9C846FD4}" srcId="{A71F66FD-97F9-4985-AA7E-7D4EA0C5E8DE}" destId="{AE43A139-06F2-464A-AD5E-72A90BEEEB4E}" srcOrd="3" destOrd="0" parTransId="{83C05810-897F-4DA8-8AB8-3AB5D3B2D709}" sibTransId="{961D7054-B0C6-4FBC-9C18-1887B1CA4DB6}"/>
    <dgm:cxn modelId="{E4D0C83F-FD99-4724-9674-470666CA3324}" type="presOf" srcId="{83C05810-897F-4DA8-8AB8-3AB5D3B2D709}" destId="{DB9BFD31-5F60-49F9-A06E-D92867459267}" srcOrd="0" destOrd="0" presId="urn:microsoft.com/office/officeart/2005/8/layout/orgChart1"/>
    <dgm:cxn modelId="{34EE1490-4B90-4DD9-8B22-2AF9C9D85CAE}" type="presOf" srcId="{50B21C9A-E198-4754-BA25-B80376CFC1EE}" destId="{D22CCAEB-58C2-4034-B41C-D61CA8BB5CFF}" srcOrd="0" destOrd="0" presId="urn:microsoft.com/office/officeart/2005/8/layout/orgChart1"/>
    <dgm:cxn modelId="{056FAA64-896C-400F-B9CC-EBD54AF7FE01}" type="presParOf" srcId="{85BABA28-76FE-49F2-AA9C-6F5CE12B9D95}" destId="{D4FB19EF-76B5-4CAC-92D1-B49E6F7542ED}" srcOrd="0" destOrd="0" presId="urn:microsoft.com/office/officeart/2005/8/layout/orgChart1"/>
    <dgm:cxn modelId="{EDD45173-D8C6-430F-A08C-23E4CDC9E838}" type="presParOf" srcId="{D4FB19EF-76B5-4CAC-92D1-B49E6F7542ED}" destId="{CEAB853D-6BEF-4D10-BCFB-7AC2E62215C9}" srcOrd="0" destOrd="0" presId="urn:microsoft.com/office/officeart/2005/8/layout/orgChart1"/>
    <dgm:cxn modelId="{DB0CF68B-36C3-4314-8171-E97ABB567520}" type="presParOf" srcId="{CEAB853D-6BEF-4D10-BCFB-7AC2E62215C9}" destId="{8798AD1B-341D-4F9E-BE62-9DD35CBA80C0}" srcOrd="0" destOrd="0" presId="urn:microsoft.com/office/officeart/2005/8/layout/orgChart1"/>
    <dgm:cxn modelId="{0E826F83-6915-4E33-BA9B-49ED5CB75968}" type="presParOf" srcId="{CEAB853D-6BEF-4D10-BCFB-7AC2E62215C9}" destId="{81A99463-430A-44E8-B0D6-9C8292847B06}" srcOrd="1" destOrd="0" presId="urn:microsoft.com/office/officeart/2005/8/layout/orgChart1"/>
    <dgm:cxn modelId="{BF6DE148-38E6-49E0-96B6-6C7C06D706D8}" type="presParOf" srcId="{D4FB19EF-76B5-4CAC-92D1-B49E6F7542ED}" destId="{299E5D52-4276-4A13-8317-0295E717C12B}" srcOrd="1" destOrd="0" presId="urn:microsoft.com/office/officeart/2005/8/layout/orgChart1"/>
    <dgm:cxn modelId="{ECAE01E1-7442-45C6-B85D-DB8DA9DC52A3}" type="presParOf" srcId="{299E5D52-4276-4A13-8317-0295E717C12B}" destId="{F85F9D58-31D1-41F4-BB51-F21B0AE85072}" srcOrd="0" destOrd="0" presId="urn:microsoft.com/office/officeart/2005/8/layout/orgChart1"/>
    <dgm:cxn modelId="{94C08F17-3BB4-456E-89FE-A4BED8B1D2CE}" type="presParOf" srcId="{299E5D52-4276-4A13-8317-0295E717C12B}" destId="{2DE03EEB-58E1-4AC7-BE22-3A0314315CF3}" srcOrd="1" destOrd="0" presId="urn:microsoft.com/office/officeart/2005/8/layout/orgChart1"/>
    <dgm:cxn modelId="{C184B136-B712-4C4E-A57A-618909D7296B}" type="presParOf" srcId="{2DE03EEB-58E1-4AC7-BE22-3A0314315CF3}" destId="{D3DCA551-BF04-44FD-AEF3-AEA81A5627E3}" srcOrd="0" destOrd="0" presId="urn:microsoft.com/office/officeart/2005/8/layout/orgChart1"/>
    <dgm:cxn modelId="{F108D468-FD39-413C-A90F-95D79B9D04FB}" type="presParOf" srcId="{D3DCA551-BF04-44FD-AEF3-AEA81A5627E3}" destId="{FA3178FE-672E-4C79-949C-CC495D29F8E8}" srcOrd="0" destOrd="0" presId="urn:microsoft.com/office/officeart/2005/8/layout/orgChart1"/>
    <dgm:cxn modelId="{60F7ACCF-4AF4-45A8-9607-00CFC488E745}" type="presParOf" srcId="{D3DCA551-BF04-44FD-AEF3-AEA81A5627E3}" destId="{F9608039-DCC5-4673-8D24-375608BD784A}" srcOrd="1" destOrd="0" presId="urn:microsoft.com/office/officeart/2005/8/layout/orgChart1"/>
    <dgm:cxn modelId="{B6839091-F691-4E01-9933-7143BB573647}" type="presParOf" srcId="{2DE03EEB-58E1-4AC7-BE22-3A0314315CF3}" destId="{14C46EE8-5726-45E2-8D47-C4F32F954E49}" srcOrd="1" destOrd="0" presId="urn:microsoft.com/office/officeart/2005/8/layout/orgChart1"/>
    <dgm:cxn modelId="{36D0178A-9DFE-4230-AF5C-5FDADBED5D3E}" type="presParOf" srcId="{2DE03EEB-58E1-4AC7-BE22-3A0314315CF3}" destId="{41DC1DD2-250D-4885-B2B6-78D9EC3337CF}" srcOrd="2" destOrd="0" presId="urn:microsoft.com/office/officeart/2005/8/layout/orgChart1"/>
    <dgm:cxn modelId="{FF877C4A-777E-4825-9AA2-FE333457D50F}" type="presParOf" srcId="{299E5D52-4276-4A13-8317-0295E717C12B}" destId="{D22CCAEB-58C2-4034-B41C-D61CA8BB5CFF}" srcOrd="2" destOrd="0" presId="urn:microsoft.com/office/officeart/2005/8/layout/orgChart1"/>
    <dgm:cxn modelId="{F65A3919-9534-433E-8A15-95599217E101}" type="presParOf" srcId="{299E5D52-4276-4A13-8317-0295E717C12B}" destId="{C1FF7C4E-DF3C-4FCA-B1B4-4993B4F43F1D}" srcOrd="3" destOrd="0" presId="urn:microsoft.com/office/officeart/2005/8/layout/orgChart1"/>
    <dgm:cxn modelId="{DF87B88B-E03F-41E3-96BC-4098FC81B5B5}" type="presParOf" srcId="{C1FF7C4E-DF3C-4FCA-B1B4-4993B4F43F1D}" destId="{342E216A-593A-40DC-806B-48DA8F9E25C8}" srcOrd="0" destOrd="0" presId="urn:microsoft.com/office/officeart/2005/8/layout/orgChart1"/>
    <dgm:cxn modelId="{00AD5F4A-5649-40FE-859E-372D1996FE98}" type="presParOf" srcId="{342E216A-593A-40DC-806B-48DA8F9E25C8}" destId="{317DF256-598F-4686-B338-A10309120E24}" srcOrd="0" destOrd="0" presId="urn:microsoft.com/office/officeart/2005/8/layout/orgChart1"/>
    <dgm:cxn modelId="{37FB19A7-D4D7-4CD4-8562-232571BB3D44}" type="presParOf" srcId="{342E216A-593A-40DC-806B-48DA8F9E25C8}" destId="{7EC1B22C-624F-4272-BBE0-F2DE389D50E8}" srcOrd="1" destOrd="0" presId="urn:microsoft.com/office/officeart/2005/8/layout/orgChart1"/>
    <dgm:cxn modelId="{974C20A3-FB67-4A30-BCCE-3C7984D89AF3}" type="presParOf" srcId="{C1FF7C4E-DF3C-4FCA-B1B4-4993B4F43F1D}" destId="{139B0950-FFDF-4EE1-AF06-A91E51940D30}" srcOrd="1" destOrd="0" presId="urn:microsoft.com/office/officeart/2005/8/layout/orgChart1"/>
    <dgm:cxn modelId="{9B84802A-873F-4CE7-8CAB-E6DCD0F9836C}" type="presParOf" srcId="{C1FF7C4E-DF3C-4FCA-B1B4-4993B4F43F1D}" destId="{BE64B6D3-299F-4D9A-95F7-A95EA5F96BEA}" srcOrd="2" destOrd="0" presId="urn:microsoft.com/office/officeart/2005/8/layout/orgChart1"/>
    <dgm:cxn modelId="{291A7429-92C7-4531-A048-587620E1235E}" type="presParOf" srcId="{299E5D52-4276-4A13-8317-0295E717C12B}" destId="{DB9BFD31-5F60-49F9-A06E-D92867459267}" srcOrd="4" destOrd="0" presId="urn:microsoft.com/office/officeart/2005/8/layout/orgChart1"/>
    <dgm:cxn modelId="{D2B67F1E-06C9-48DE-9D27-EDD5D24F7897}" type="presParOf" srcId="{299E5D52-4276-4A13-8317-0295E717C12B}" destId="{3B7C684A-4B4E-4BF2-B3AB-D185BC8372C0}" srcOrd="5" destOrd="0" presId="urn:microsoft.com/office/officeart/2005/8/layout/orgChart1"/>
    <dgm:cxn modelId="{E5312200-4E23-42A8-B6AD-1786DE26B34F}" type="presParOf" srcId="{3B7C684A-4B4E-4BF2-B3AB-D185BC8372C0}" destId="{94A7CBEE-E5A5-446D-B6C5-561D0D345E84}" srcOrd="0" destOrd="0" presId="urn:microsoft.com/office/officeart/2005/8/layout/orgChart1"/>
    <dgm:cxn modelId="{30511AD3-C53C-416A-9088-63812FE8F122}" type="presParOf" srcId="{94A7CBEE-E5A5-446D-B6C5-561D0D345E84}" destId="{CD8D0CB2-0CE3-4B61-B772-5DCA84B7030C}" srcOrd="0" destOrd="0" presId="urn:microsoft.com/office/officeart/2005/8/layout/orgChart1"/>
    <dgm:cxn modelId="{E2036CE0-0184-4E63-BB71-84FA6ED867A0}" type="presParOf" srcId="{94A7CBEE-E5A5-446D-B6C5-561D0D345E84}" destId="{2E1F012C-1F75-44B6-A415-83018D9B9191}" srcOrd="1" destOrd="0" presId="urn:microsoft.com/office/officeart/2005/8/layout/orgChart1"/>
    <dgm:cxn modelId="{33AF1411-3C58-42C7-8FBF-94678BFE5664}" type="presParOf" srcId="{3B7C684A-4B4E-4BF2-B3AB-D185BC8372C0}" destId="{80013641-9FD8-4101-BA5D-F10CFE1D8FC0}" srcOrd="1" destOrd="0" presId="urn:microsoft.com/office/officeart/2005/8/layout/orgChart1"/>
    <dgm:cxn modelId="{EB339D85-37E3-47BB-AC35-97A3567D9880}" type="presParOf" srcId="{3B7C684A-4B4E-4BF2-B3AB-D185BC8372C0}" destId="{BAFA1C67-4B4C-43E1-A197-38B2778DEF2A}" srcOrd="2" destOrd="0" presId="urn:microsoft.com/office/officeart/2005/8/layout/orgChart1"/>
    <dgm:cxn modelId="{1CD6E975-05FB-4D75-AB91-5980DDA109CC}" type="presParOf" srcId="{D4FB19EF-76B5-4CAC-92D1-B49E6F7542ED}" destId="{D36D5201-18DB-4DAC-AE2E-32C764375150}" srcOrd="2" destOrd="0" presId="urn:microsoft.com/office/officeart/2005/8/layout/orgChart1"/>
    <dgm:cxn modelId="{22D09024-FAB1-4182-B050-A11EED5BDEA6}" type="presParOf" srcId="{D36D5201-18DB-4DAC-AE2E-32C764375150}" destId="{D1E6B9C3-3DD2-410F-B951-AA00AB178EF2}" srcOrd="0" destOrd="0" presId="urn:microsoft.com/office/officeart/2005/8/layout/orgChart1"/>
    <dgm:cxn modelId="{B0C1AAD5-B740-4B70-A90E-91ADA5A1124F}" type="presParOf" srcId="{D36D5201-18DB-4DAC-AE2E-32C764375150}" destId="{8931DD96-1313-4D40-95F2-A626866C02A3}" srcOrd="1" destOrd="0" presId="urn:microsoft.com/office/officeart/2005/8/layout/orgChart1"/>
    <dgm:cxn modelId="{7EAA59C0-01F0-492C-B9F1-2DB96269ED5E}" type="presParOf" srcId="{8931DD96-1313-4D40-95F2-A626866C02A3}" destId="{0A956CF7-CE0C-4560-8E74-1CF16B5D69B0}" srcOrd="0" destOrd="0" presId="urn:microsoft.com/office/officeart/2005/8/layout/orgChart1"/>
    <dgm:cxn modelId="{AA43DF8C-E3F8-44CE-8C16-40618A9B05C2}" type="presParOf" srcId="{0A956CF7-CE0C-4560-8E74-1CF16B5D69B0}" destId="{BCFECF3F-A988-42B9-97B2-89C134E39D93}" srcOrd="0" destOrd="0" presId="urn:microsoft.com/office/officeart/2005/8/layout/orgChart1"/>
    <dgm:cxn modelId="{4F05CF6D-6979-4C85-9C8F-A43131D81C4F}" type="presParOf" srcId="{0A956CF7-CE0C-4560-8E74-1CF16B5D69B0}" destId="{88A3640B-E9A4-4576-B68B-FCB61324523D}" srcOrd="1" destOrd="0" presId="urn:microsoft.com/office/officeart/2005/8/layout/orgChart1"/>
    <dgm:cxn modelId="{DD7CD581-7DF5-4FBD-B40A-758B90F9045B}" type="presParOf" srcId="{8931DD96-1313-4D40-95F2-A626866C02A3}" destId="{C701FFFA-37CD-42AE-B3B3-6BB00BE46AAC}" srcOrd="1" destOrd="0" presId="urn:microsoft.com/office/officeart/2005/8/layout/orgChart1"/>
    <dgm:cxn modelId="{BAED6837-43B6-43DB-8A33-0CB44942D81B}" type="presParOf" srcId="{8931DD96-1313-4D40-95F2-A626866C02A3}" destId="{6C5BFF63-3155-46B2-834D-999325D838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6B9C3-3DD2-410F-B951-AA00AB178EF2}">
      <dsp:nvSpPr>
        <dsp:cNvPr id="0" name=""/>
        <dsp:cNvSpPr/>
      </dsp:nvSpPr>
      <dsp:spPr>
        <a:xfrm>
          <a:off x="2789345" y="1016775"/>
          <a:ext cx="182454" cy="799324"/>
        </a:xfrm>
        <a:custGeom>
          <a:avLst/>
          <a:gdLst/>
          <a:ahLst/>
          <a:cxnLst/>
          <a:rect l="0" t="0" r="0" b="0"/>
          <a:pathLst>
            <a:path>
              <a:moveTo>
                <a:pt x="182454" y="0"/>
              </a:moveTo>
              <a:lnTo>
                <a:pt x="182454" y="799324"/>
              </a:lnTo>
              <a:lnTo>
                <a:pt x="0" y="79932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BFD31-5F60-49F9-A06E-D92867459267}">
      <dsp:nvSpPr>
        <dsp:cNvPr id="0" name=""/>
        <dsp:cNvSpPr/>
      </dsp:nvSpPr>
      <dsp:spPr>
        <a:xfrm>
          <a:off x="2971800" y="1016775"/>
          <a:ext cx="2102570" cy="1598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194"/>
              </a:lnTo>
              <a:lnTo>
                <a:pt x="2102570" y="1416194"/>
              </a:lnTo>
              <a:lnTo>
                <a:pt x="2102570" y="15986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CCAEB-58C2-4034-B41C-D61CA8BB5CFF}">
      <dsp:nvSpPr>
        <dsp:cNvPr id="0" name=""/>
        <dsp:cNvSpPr/>
      </dsp:nvSpPr>
      <dsp:spPr>
        <a:xfrm>
          <a:off x="2926080" y="1016775"/>
          <a:ext cx="91440" cy="1598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86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F9D58-31D1-41F4-BB51-F21B0AE85072}">
      <dsp:nvSpPr>
        <dsp:cNvPr id="0" name=""/>
        <dsp:cNvSpPr/>
      </dsp:nvSpPr>
      <dsp:spPr>
        <a:xfrm>
          <a:off x="869229" y="1016775"/>
          <a:ext cx="2102570" cy="1598648"/>
        </a:xfrm>
        <a:custGeom>
          <a:avLst/>
          <a:gdLst/>
          <a:ahLst/>
          <a:cxnLst/>
          <a:rect l="0" t="0" r="0" b="0"/>
          <a:pathLst>
            <a:path>
              <a:moveTo>
                <a:pt x="2102570" y="0"/>
              </a:moveTo>
              <a:lnTo>
                <a:pt x="2102570" y="1416194"/>
              </a:lnTo>
              <a:lnTo>
                <a:pt x="0" y="1416194"/>
              </a:lnTo>
              <a:lnTo>
                <a:pt x="0" y="15986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8AD1B-341D-4F9E-BE62-9DD35CBA80C0}">
      <dsp:nvSpPr>
        <dsp:cNvPr id="0" name=""/>
        <dsp:cNvSpPr/>
      </dsp:nvSpPr>
      <dsp:spPr>
        <a:xfrm>
          <a:off x="2102969" y="147945"/>
          <a:ext cx="1737661" cy="868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Synchronous Live Sessions</a:t>
          </a:r>
          <a:endParaRPr lang="en-US" sz="2100" kern="1200" dirty="0"/>
        </a:p>
      </dsp:txBody>
      <dsp:txXfrm>
        <a:off x="2102969" y="147945"/>
        <a:ext cx="1737661" cy="868830"/>
      </dsp:txXfrm>
    </dsp:sp>
    <dsp:sp modelId="{FA3178FE-672E-4C79-949C-CC495D29F8E8}">
      <dsp:nvSpPr>
        <dsp:cNvPr id="0" name=""/>
        <dsp:cNvSpPr/>
      </dsp:nvSpPr>
      <dsp:spPr>
        <a:xfrm>
          <a:off x="399" y="2615424"/>
          <a:ext cx="1737661" cy="868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Interactive Learning Module</a:t>
          </a:r>
          <a:endParaRPr lang="en-US" sz="2100" kern="1200" dirty="0"/>
        </a:p>
      </dsp:txBody>
      <dsp:txXfrm>
        <a:off x="399" y="2615424"/>
        <a:ext cx="1737661" cy="868830"/>
      </dsp:txXfrm>
    </dsp:sp>
    <dsp:sp modelId="{317DF256-598F-4686-B338-A10309120E24}">
      <dsp:nvSpPr>
        <dsp:cNvPr id="0" name=""/>
        <dsp:cNvSpPr/>
      </dsp:nvSpPr>
      <dsp:spPr>
        <a:xfrm>
          <a:off x="2102969" y="2615424"/>
          <a:ext cx="1737661" cy="868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Interactive Learning Module</a:t>
          </a:r>
          <a:endParaRPr lang="en-US" sz="2100" kern="1200" dirty="0"/>
        </a:p>
      </dsp:txBody>
      <dsp:txXfrm>
        <a:off x="2102969" y="2615424"/>
        <a:ext cx="1737661" cy="868830"/>
      </dsp:txXfrm>
    </dsp:sp>
    <dsp:sp modelId="{CD8D0CB2-0CE3-4B61-B772-5DCA84B7030C}">
      <dsp:nvSpPr>
        <dsp:cNvPr id="0" name=""/>
        <dsp:cNvSpPr/>
      </dsp:nvSpPr>
      <dsp:spPr>
        <a:xfrm>
          <a:off x="4205539" y="2615424"/>
          <a:ext cx="1737661" cy="868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Interactive Learning Module</a:t>
          </a:r>
          <a:endParaRPr lang="en-US" sz="2100" kern="1200" dirty="0"/>
        </a:p>
      </dsp:txBody>
      <dsp:txXfrm>
        <a:off x="4205539" y="2615424"/>
        <a:ext cx="1737661" cy="868830"/>
      </dsp:txXfrm>
    </dsp:sp>
    <dsp:sp modelId="{BCFECF3F-A988-42B9-97B2-89C134E39D93}">
      <dsp:nvSpPr>
        <dsp:cNvPr id="0" name=""/>
        <dsp:cNvSpPr/>
      </dsp:nvSpPr>
      <dsp:spPr>
        <a:xfrm>
          <a:off x="1051684" y="1381684"/>
          <a:ext cx="1737661" cy="868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Written Assignments</a:t>
          </a:r>
          <a:endParaRPr lang="en-US" sz="2100" kern="1200" dirty="0"/>
        </a:p>
      </dsp:txBody>
      <dsp:txXfrm>
        <a:off x="1051684" y="1381684"/>
        <a:ext cx="1737661" cy="868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3204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Realized we were in an old paradigm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3" name="Shape 13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6" name="Shape 26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4" name="Shape 34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5" name="Shape 35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1" name="Shape 4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2" name="Shape 4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8" name="Shape 48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9" name="Shape 49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55" name="Shape 55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13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762000" y="438150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600" b="0" dirty="0"/>
              <a:t>Success in an </a:t>
            </a:r>
          </a:p>
          <a:p>
            <a:pPr algn="ctr">
              <a:spcBef>
                <a:spcPts val="0"/>
              </a:spcBef>
              <a:buNone/>
            </a:pPr>
            <a:r>
              <a:rPr lang="en" sz="3600" b="0" dirty="0"/>
              <a:t>Asynchronous Environment: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762000" y="1504950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 i="1" dirty="0">
                <a:solidFill>
                  <a:srgbClr val="FFFFFF"/>
                </a:solidFill>
              </a:rPr>
              <a:t>VoiceThread, Assessment, and Teaching Strategies in the Online Humanities </a:t>
            </a:r>
            <a:r>
              <a:rPr lang="en" sz="2400" i="1" dirty="0" smtClean="0">
                <a:solidFill>
                  <a:srgbClr val="FFFFFF"/>
                </a:solidFill>
              </a:rPr>
              <a:t>Classroom</a:t>
            </a:r>
          </a:p>
          <a:p>
            <a:pPr lvl="0" algn="ctr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endParaRPr lang="en" sz="2400" i="1" dirty="0" smtClean="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1800" dirty="0" smtClean="0">
                <a:solidFill>
                  <a:srgbClr val="FFFFFF"/>
                </a:solidFill>
              </a:rPr>
              <a:t>J</a:t>
            </a:r>
            <a:r>
              <a:rPr lang="en-US" sz="1800" dirty="0" smtClean="0">
                <a:solidFill>
                  <a:srgbClr val="FFFFFF"/>
                </a:solidFill>
              </a:rPr>
              <a:t>o</a:t>
            </a:r>
            <a:r>
              <a:rPr lang="en" sz="1800" dirty="0" smtClean="0">
                <a:solidFill>
                  <a:srgbClr val="FFFFFF"/>
                </a:solidFill>
              </a:rPr>
              <a:t>rdan Shapiro and Alicia Cunningham-Bryant</a:t>
            </a:r>
          </a:p>
          <a:p>
            <a:pPr lvl="0" algn="ctr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1400" dirty="0" smtClean="0">
                <a:solidFill>
                  <a:srgbClr val="FFFFFF"/>
                </a:solidFill>
              </a:rPr>
              <a:t>Temple University</a:t>
            </a:r>
          </a:p>
          <a:p>
            <a:pPr lvl="0" algn="ctr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1400" dirty="0" smtClean="0">
                <a:solidFill>
                  <a:srgbClr val="FFFFFF"/>
                </a:solidFill>
              </a:rPr>
              <a:t>Intellectual Heritage Program Learning Core</a:t>
            </a:r>
            <a:endParaRPr lang="en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takes the course?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91% Full Time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77% are enrolled in 4 or more classes (not including IH)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62% Are also working Full or Part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Student Needs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Fit it into an already over full course 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Adapt to work schedules and extra-curricular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No Mimicking </a:t>
            </a:r>
            <a:endParaRPr lang="en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online classroom is inherently different.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Synchronous or Asynchronous?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Synchronous mimics traditional pedagogical structures.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Asynchronous adaptively responds to the unique benefits of the online environment.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42050" y="6588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Building an asynchronous seminar.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27050" y="1679825"/>
            <a:ext cx="8259600" cy="2787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Not a correspondence course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Not a MOOC</a:t>
            </a:r>
          </a:p>
          <a:p>
            <a:pPr marL="457200" lvl="0" indent="-228600">
              <a:spcBef>
                <a:spcPts val="0"/>
              </a:spcBef>
            </a:pPr>
            <a:endParaRPr lang="en" dirty="0" smtClean="0"/>
          </a:p>
          <a:p>
            <a:pPr marL="457200" lvl="0" indent="-228600">
              <a:spcBef>
                <a:spcPts val="0"/>
              </a:spcBef>
            </a:pPr>
            <a:r>
              <a:rPr lang="en" dirty="0" smtClean="0"/>
              <a:t>**Active </a:t>
            </a:r>
            <a:r>
              <a:rPr lang="en" dirty="0"/>
              <a:t>engagement in a flexible </a:t>
            </a:r>
            <a:r>
              <a:rPr lang="en" dirty="0" smtClean="0"/>
              <a:t>space**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VoiceThread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asynchronous seminar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326526" cy="53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/>
              <a:t>ReAssessment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Pros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Students report loving VT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Structural problems solved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Challenge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How </a:t>
            </a:r>
            <a:r>
              <a:rPr lang="en" dirty="0" smtClean="0"/>
              <a:t>do you maintain </a:t>
            </a:r>
            <a:r>
              <a:rPr lang="en" dirty="0"/>
              <a:t>a vibrant seminar style pedagogy without the benefit of face to face?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93570938"/>
              </p:ext>
            </p:extLst>
          </p:nvPr>
        </p:nvGraphicFramePr>
        <p:xfrm>
          <a:off x="1371600" y="285750"/>
          <a:ext cx="66294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32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Instructor workload overwhelming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Efficacy of Semi-Automated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Video/Audio vs. Text</a:t>
            </a:r>
            <a:r>
              <a:rPr lang="en-US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Rethinking the classroom means rethinking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2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" y="209550"/>
            <a:ext cx="10134600" cy="1070372"/>
          </a:xfrm>
        </p:spPr>
        <p:txBody>
          <a:bodyPr/>
          <a:lstStyle/>
          <a:p>
            <a:r>
              <a:rPr lang="en-US" sz="4000" dirty="0" smtClean="0"/>
              <a:t>Intellectual Heritage Course Objectives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</p:spPr>
        <p:txBody>
          <a:bodyPr/>
          <a:lstStyle/>
          <a:p>
            <a:pPr lvl="0"/>
            <a:r>
              <a:rPr lang="en-US" sz="1800" kern="1200" dirty="0">
                <a:solidFill>
                  <a:schemeClr val="tx2"/>
                </a:solidFill>
              </a:rPr>
              <a:t>Upon completing this seminar students will be able to: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kern="1200" dirty="0">
                <a:solidFill>
                  <a:schemeClr val="tx2"/>
                </a:solidFill>
              </a:rPr>
              <a:t>Read in its entirety an unfamiliar and problematic written text (theoretically, historically, or culturally challenging).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kern="1200" dirty="0">
                <a:solidFill>
                  <a:schemeClr val="tx2"/>
                </a:solidFill>
              </a:rPr>
              <a:t>Recognize abstractions, large ideas, and implications associated with difficult written texts;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kern="1200" dirty="0">
                <a:solidFill>
                  <a:schemeClr val="tx2"/>
                </a:solidFill>
              </a:rPr>
              <a:t>Make connections across disciplines, history and cultural boundaries;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kern="1200" dirty="0">
                <a:solidFill>
                  <a:schemeClr val="tx2"/>
                </a:solidFill>
              </a:rPr>
              <a:t>Construct positions, arguments, and interpretations through textual analysis and evaluation; and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kern="1200" dirty="0">
                <a:solidFill>
                  <a:schemeClr val="tx2"/>
                </a:solidFill>
              </a:rPr>
              <a:t>Produce thoughtful writing that reflects persuasive position and the conventions of academic discourse.</a:t>
            </a:r>
          </a:p>
          <a:p>
            <a:pPr algn="ctr"/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Maintain Teacher </a:t>
            </a:r>
            <a:r>
              <a:rPr lang="en" dirty="0" smtClean="0"/>
              <a:t>Autonomy</a:t>
            </a:r>
            <a:endParaRPr lang="en"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 Module based system that prescribes the architecture of the course without…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Constraining the possible content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Limiting instructors’ options regarding pedagogical tools.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Inhibiting instructors’ ability to tailor the class ‘on-the-fly’ in a way that best addresses the needs of any particular group of students.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Underserved Students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Military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Overseas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Semester abroad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Specific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Not a correspondence course</a:t>
            </a:r>
          </a:p>
          <a:p>
            <a:pPr fontAlgn="base"/>
            <a:r>
              <a:rPr lang="en-US" dirty="0"/>
              <a:t>Not a MOOC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Original Plan</a:t>
            </a:r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890964902"/>
              </p:ext>
            </p:extLst>
          </p:nvPr>
        </p:nvGraphicFramePr>
        <p:xfrm>
          <a:off x="1524000" y="971550"/>
          <a:ext cx="59436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SFFs, Assignments, Quizzes, etc. showed efficacy when it came to learning outcomes.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Grievances and qualitative reviews showed high level of dissatisfaction.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– Fair to Poor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All of our problems shared by faculty &amp; students had to do w/Synchronous Sessions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Scheduling Dissatisfaction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Technical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Disingenuous Class Engagement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427</Words>
  <Application>Microsoft Office PowerPoint</Application>
  <PresentationFormat>On-screen Show (16:9)</PresentationFormat>
  <Paragraphs>77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color-strip</vt:lpstr>
      <vt:lpstr>Success in an  Asynchronous Environment: </vt:lpstr>
      <vt:lpstr>Our Challenge</vt:lpstr>
      <vt:lpstr>Intellectual Heritage Course Objectives</vt:lpstr>
      <vt:lpstr>Maintain Teacher Autonomy</vt:lpstr>
      <vt:lpstr>Reach Underserved Students</vt:lpstr>
      <vt:lpstr>Online Specific Issues</vt:lpstr>
      <vt:lpstr>Original Plan</vt:lpstr>
      <vt:lpstr>Assessment</vt:lpstr>
      <vt:lpstr>Assessment – Fair to Poor</vt:lpstr>
      <vt:lpstr>Demographics</vt:lpstr>
      <vt:lpstr>Additional Student Needs</vt:lpstr>
      <vt:lpstr>No Mimicking </vt:lpstr>
      <vt:lpstr>Synchronous or Asynchronous?</vt:lpstr>
      <vt:lpstr>Building an asynchronous seminar.</vt:lpstr>
      <vt:lpstr>VoiceThread</vt:lpstr>
      <vt:lpstr>PowerPoint Presentation</vt:lpstr>
      <vt:lpstr>PowerPoint Presentation</vt:lpstr>
      <vt:lpstr>PowerPoint Presentation</vt:lpstr>
      <vt:lpstr>ReAssessment</vt:lpstr>
      <vt:lpstr>PowerPoint Presentation</vt:lpstr>
      <vt:lpstr>ReAssessment</vt:lpstr>
      <vt:lpstr>Ongoing Assessment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in an  Asynchronous Environment:</dc:title>
  <dc:creator>Jordan Shapiro</dc:creator>
  <cp:lastModifiedBy>Snyder,Tracey</cp:lastModifiedBy>
  <cp:revision>9</cp:revision>
  <dcterms:modified xsi:type="dcterms:W3CDTF">2015-12-02T15:10:35Z</dcterms:modified>
</cp:coreProperties>
</file>