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47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E222-61C5-E54B-AEFC-BE5B904383C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B2388-E559-CE47-9B46-72272045D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2388-E559-CE47-9B46-72272045DC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492D-18F2-7F4F-A043-06B0F49202B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BAFC-AD0E-C24F-A2FC-79F66F3E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ill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2" y="305990"/>
            <a:ext cx="8660119" cy="587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0389" y="6378819"/>
            <a:ext cx="28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thesmokinggun.com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4953000" cy="6242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368" y="6270650"/>
            <a:ext cx="5532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Adina’s Super Hit List- http</a:t>
            </a:r>
            <a:r>
              <a:rPr lang="en-US" sz="1400" dirty="0"/>
              <a:t>://</a:t>
            </a:r>
            <a:r>
              <a:rPr lang="en-US" sz="1400" dirty="0" err="1"/>
              <a:t>www.angelfire.com</a:t>
            </a:r>
            <a:r>
              <a:rPr lang="en-US" sz="1400" dirty="0"/>
              <a:t>/indie/</a:t>
            </a:r>
            <a:r>
              <a:rPr lang="en-US" sz="1400" dirty="0" err="1"/>
              <a:t>adinasite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3973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843577306_06fd6132f7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8" y="657877"/>
            <a:ext cx="7864490" cy="5278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7708" y="6178853"/>
            <a:ext cx="243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Alberto G (</a:t>
            </a:r>
            <a:r>
              <a:rPr lang="en-US" dirty="0" err="1" smtClean="0"/>
              <a:t>Flikr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5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157" y="5923002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wingatefp.com</a:t>
            </a:r>
            <a:r>
              <a:rPr lang="en-US" dirty="0"/>
              <a:t>/as-good-as-gold-twice/</a:t>
            </a:r>
          </a:p>
        </p:txBody>
      </p:sp>
    </p:spTree>
    <p:extLst>
      <p:ext uri="{BB962C8B-B14F-4D97-AF65-F5344CB8AC3E}">
        <p14:creationId xmlns:p14="http://schemas.microsoft.com/office/powerpoint/2010/main" val="285066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07489093_58718c3bc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4526"/>
            <a:ext cx="8128000" cy="5203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0346" y="6210339"/>
            <a:ext cx="4717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Debra Nystrom- </a:t>
            </a:r>
            <a:r>
              <a:rPr lang="en-US" sz="1200" dirty="0"/>
              <a:t>High Performance Teams research </a:t>
            </a:r>
            <a:r>
              <a:rPr lang="en-US" sz="1200" dirty="0" smtClean="0"/>
              <a:t>results (</a:t>
            </a:r>
            <a:r>
              <a:rPr lang="en-US" sz="1200" dirty="0" err="1" smtClean="0"/>
              <a:t>Flikr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468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53343781_aff964db6f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36600"/>
            <a:ext cx="8128000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5414" y="6194153"/>
            <a:ext cx="2938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Priyambada</a:t>
            </a:r>
            <a:r>
              <a:rPr lang="en-US" sz="1200" dirty="0" smtClean="0"/>
              <a:t> </a:t>
            </a:r>
            <a:r>
              <a:rPr lang="en-US" sz="1200" dirty="0" err="1" smtClean="0"/>
              <a:t>Nath</a:t>
            </a:r>
            <a:r>
              <a:rPr lang="en-US" sz="1200" dirty="0" smtClean="0"/>
              <a:t>- Reflections (</a:t>
            </a:r>
            <a:r>
              <a:rPr lang="en-US" sz="1200" dirty="0" err="1" smtClean="0"/>
              <a:t>Flikr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208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621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0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7" y="183594"/>
            <a:ext cx="8828424" cy="5737312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095543" y="67005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5905" y="6196028"/>
            <a:ext cx="5220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Can we afford to be laissez faire about amoral economic </a:t>
            </a:r>
            <a:r>
              <a:rPr lang="en-US" sz="1200" dirty="0" err="1"/>
              <a:t>behaviour</a:t>
            </a:r>
            <a:r>
              <a:rPr lang="en-US" sz="1200" dirty="0"/>
              <a:t>? Carrie Sloan</a:t>
            </a:r>
          </a:p>
        </p:txBody>
      </p:sp>
    </p:spTree>
    <p:extLst>
      <p:ext uri="{BB962C8B-B14F-4D97-AF65-F5344CB8AC3E}">
        <p14:creationId xmlns:p14="http://schemas.microsoft.com/office/powerpoint/2010/main" val="337095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MEIndex-7.20.1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" y="609600"/>
            <a:ext cx="9021595" cy="60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8" y="367188"/>
            <a:ext cx="8491813" cy="5813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8150" y="6180997"/>
            <a:ext cx="14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USCG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3" y="108052"/>
            <a:ext cx="7854696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44500"/>
            <a:ext cx="6163445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6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1" y="66637"/>
            <a:ext cx="5980176" cy="2926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328" y="66637"/>
            <a:ext cx="5595066" cy="6528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712245"/>
            <a:ext cx="58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Business Ethics Game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95629" y="6410902"/>
            <a:ext cx="366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University of Roehampton/ORT France 2014 -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7756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546" y="6255351"/>
            <a:ext cx="301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literacyinlearningexchange.org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974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83"/>
            <a:ext cx="9144000" cy="5805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943" y="6150114"/>
            <a:ext cx="801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100" dirty="0"/>
              <a:t>Stephen </a:t>
            </a:r>
            <a:r>
              <a:rPr lang="en-US" sz="1100" dirty="0" err="1"/>
              <a:t>Thoma</a:t>
            </a:r>
            <a:r>
              <a:rPr lang="en-US" sz="1100" dirty="0"/>
              <a:t> , W. Pitt </a:t>
            </a:r>
            <a:r>
              <a:rPr lang="en-US" sz="1100" dirty="0" err="1"/>
              <a:t>Derryberry</a:t>
            </a:r>
            <a:r>
              <a:rPr lang="en-US" sz="1100" dirty="0"/>
              <a:t> &amp; H. Michael </a:t>
            </a:r>
            <a:r>
              <a:rPr lang="en-US" sz="1100" dirty="0" err="1" smtClean="0"/>
              <a:t>Crowson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dirty="0"/>
              <a:t>2013) Describing and testing an intermediate concept measure of adolescent</a:t>
            </a:r>
          </a:p>
          <a:p>
            <a:r>
              <a:rPr lang="en-US" sz="1100" dirty="0"/>
              <a:t>moral thinking, European Journal of Developmental Psychology, 10:2, 239-252, DOI</a:t>
            </a:r>
            <a:r>
              <a:rPr lang="en-US" sz="1100" dirty="0" smtClean="0"/>
              <a:t>: 10.1080</a:t>
            </a:r>
            <a:r>
              <a:rPr lang="en-US" sz="1100" dirty="0"/>
              <a:t>/17405629.2013.766129</a:t>
            </a:r>
          </a:p>
        </p:txBody>
      </p:sp>
    </p:spTree>
    <p:extLst>
      <p:ext uri="{BB962C8B-B14F-4D97-AF65-F5344CB8AC3E}">
        <p14:creationId xmlns:p14="http://schemas.microsoft.com/office/powerpoint/2010/main" val="238096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122</Words>
  <Application>Microsoft Office PowerPoint</Application>
  <PresentationFormat>On-screen Show (4:3)</PresentationFormat>
  <Paragraphs>14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Duke</dc:creator>
  <cp:lastModifiedBy>Snyder,Tracey</cp:lastModifiedBy>
  <cp:revision>33</cp:revision>
  <dcterms:created xsi:type="dcterms:W3CDTF">2015-08-15T15:22:53Z</dcterms:created>
  <dcterms:modified xsi:type="dcterms:W3CDTF">2015-12-02T15:01:33Z</dcterms:modified>
</cp:coreProperties>
</file>